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8"/>
  </p:notesMasterIdLst>
  <p:handoutMasterIdLst>
    <p:handoutMasterId r:id="rId9"/>
  </p:handoutMasterIdLst>
  <p:sldIdLst>
    <p:sldId id="257" r:id="rId2"/>
    <p:sldId id="287" r:id="rId3"/>
    <p:sldId id="286" r:id="rId4"/>
    <p:sldId id="288" r:id="rId5"/>
    <p:sldId id="289" r:id="rId6"/>
    <p:sldId id="283" r:id="rId7"/>
  </p:sldIdLst>
  <p:sldSz cx="12192000" cy="6858000"/>
  <p:notesSz cx="6858000" cy="9144000"/>
  <p:defaultTextStyle>
    <a:defPPr>
      <a:defRPr lang="en-US"/>
    </a:defPPr>
    <a:lvl1pPr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1pPr>
    <a:lvl2pPr marL="4572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2pPr>
    <a:lvl3pPr marL="9144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3pPr>
    <a:lvl4pPr marL="13716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4pPr>
    <a:lvl5pPr marL="18288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5pPr>
    <a:lvl6pPr marL="2286000" algn="l" defTabSz="914400" rtl="0" eaLnBrk="1" latinLnBrk="0" hangingPunct="1">
      <a:defRPr sz="2000" kern="1200">
        <a:solidFill>
          <a:srgbClr val="191919"/>
        </a:solidFill>
        <a:latin typeface="HelvNeue Light for IBM" pitchFamily="34" charset="0"/>
        <a:ea typeface="+mn-ea"/>
        <a:cs typeface="+mn-cs"/>
      </a:defRPr>
    </a:lvl6pPr>
    <a:lvl7pPr marL="2743200" algn="l" defTabSz="914400" rtl="0" eaLnBrk="1" latinLnBrk="0" hangingPunct="1">
      <a:defRPr sz="2000" kern="1200">
        <a:solidFill>
          <a:srgbClr val="191919"/>
        </a:solidFill>
        <a:latin typeface="HelvNeue Light for IBM" pitchFamily="34" charset="0"/>
        <a:ea typeface="+mn-ea"/>
        <a:cs typeface="+mn-cs"/>
      </a:defRPr>
    </a:lvl7pPr>
    <a:lvl8pPr marL="3200400" algn="l" defTabSz="914400" rtl="0" eaLnBrk="1" latinLnBrk="0" hangingPunct="1">
      <a:defRPr sz="2000" kern="1200">
        <a:solidFill>
          <a:srgbClr val="191919"/>
        </a:solidFill>
        <a:latin typeface="HelvNeue Light for IBM" pitchFamily="34" charset="0"/>
        <a:ea typeface="+mn-ea"/>
        <a:cs typeface="+mn-cs"/>
      </a:defRPr>
    </a:lvl8pPr>
    <a:lvl9pPr marL="3657600" algn="l" defTabSz="914400" rtl="0" eaLnBrk="1" latinLnBrk="0" hangingPunct="1">
      <a:defRPr sz="2000" kern="1200">
        <a:solidFill>
          <a:srgbClr val="191919"/>
        </a:solidFill>
        <a:latin typeface="HelvNeue Light for IBM" pitchFamily="34" charset="0"/>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1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96D"/>
    <a:srgbClr val="996600"/>
    <a:srgbClr val="008000"/>
    <a:srgbClr val="FFFFFF"/>
    <a:srgbClr val="8192FB"/>
    <a:srgbClr val="FFFF99"/>
    <a:srgbClr val="006600"/>
    <a:srgbClr val="FFE285"/>
    <a:srgbClr val="C9D0F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373" autoAdjust="0"/>
    <p:restoredTop sz="94484" autoAdjust="0"/>
  </p:normalViewPr>
  <p:slideViewPr>
    <p:cSldViewPr snapToGrid="0">
      <p:cViewPr varScale="1">
        <p:scale>
          <a:sx n="74" d="100"/>
          <a:sy n="74" d="100"/>
        </p:scale>
        <p:origin x="300" y="54"/>
      </p:cViewPr>
      <p:guideLst>
        <p:guide orient="horz" pos="1992"/>
        <p:guide pos="1536"/>
      </p:guideLst>
    </p:cSldViewPr>
  </p:slideViewPr>
  <p:outlineViewPr>
    <p:cViewPr>
      <p:scale>
        <a:sx n="33" d="100"/>
        <a:sy n="33" d="100"/>
      </p:scale>
      <p:origin x="0" y="680"/>
    </p:cViewPr>
  </p:outlineViewPr>
  <p:notesTextViewPr>
    <p:cViewPr>
      <p:scale>
        <a:sx n="100" d="100"/>
        <a:sy n="100" d="100"/>
      </p:scale>
      <p:origin x="0" y="0"/>
    </p:cViewPr>
  </p:notesTextViewPr>
  <p:sorterViewPr>
    <p:cViewPr varScale="1">
      <p:scale>
        <a:sx n="1" d="1"/>
        <a:sy n="1" d="1"/>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9099E1-2F6C-1143-9DF8-8ECBCD01D041}" type="datetimeFigureOut">
              <a:rPr lang="en-US" smtClean="0">
                <a:latin typeface="Arial" panose="020B0604020202020204" pitchFamily="34" charset="0"/>
              </a:rPr>
              <a:pPr/>
              <a:t>4/25/2016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454D96-FAC3-2D49-827B-F309FAD9DE71}"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9862198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defRPr>
            </a:lvl1pPr>
          </a:lstStyle>
          <a:p>
            <a:fld id="{05C4898A-41A8-49D6-8E48-9D853EBFDD60}" type="slidenum">
              <a:rPr lang="en-US"/>
              <a:pPr/>
              <a:t>‹#›</a:t>
            </a:fld>
            <a:endParaRPr lang="en-US"/>
          </a:p>
        </p:txBody>
      </p:sp>
    </p:spTree>
    <p:extLst>
      <p:ext uri="{BB962C8B-B14F-4D97-AF65-F5344CB8AC3E}">
        <p14:creationId xmlns:p14="http://schemas.microsoft.com/office/powerpoint/2010/main" val="93026373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caus.org/history/hs_anc.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A3BB9-C732-41AE-9A12-B83640E82D46}" type="slidenum">
              <a:rPr lang="en-US" altLang="en-US"/>
              <a:pPr/>
              <a:t>2</a:t>
            </a:fld>
            <a:endParaRPr lang="en-US" altLang="en-US"/>
          </a:p>
        </p:txBody>
      </p:sp>
      <p:sp>
        <p:nvSpPr>
          <p:cNvPr id="136194" name="Rectangle 2"/>
          <p:cNvSpPr>
            <a:spLocks noChangeArrowheads="1" noTextEdit="1"/>
          </p:cNvSpPr>
          <p:nvPr>
            <p:ph type="sldImg"/>
          </p:nvPr>
        </p:nvSpPr>
        <p:spPr>
          <a:xfrm>
            <a:off x="92075" y="746125"/>
            <a:ext cx="6629400" cy="3729038"/>
          </a:xfrm>
          <a:ln/>
        </p:spPr>
      </p:sp>
      <p:sp>
        <p:nvSpPr>
          <p:cNvPr id="136195" name="Rectangle 3"/>
          <p:cNvSpPr>
            <a:spLocks noGrp="1" noChangeArrowheads="1"/>
          </p:cNvSpPr>
          <p:nvPr>
            <p:ph type="body" idx="1"/>
          </p:nvPr>
        </p:nvSpPr>
        <p:spPr>
          <a:xfrm>
            <a:off x="908050" y="4722813"/>
            <a:ext cx="4995863" cy="4473575"/>
          </a:xfrm>
        </p:spPr>
        <p:txBody>
          <a:bodyPr/>
          <a:lstStyle/>
          <a:p>
            <a:endParaRPr lang="en-GB" altLang="en-US"/>
          </a:p>
        </p:txBody>
      </p:sp>
    </p:spTree>
    <p:extLst>
      <p:ext uri="{BB962C8B-B14F-4D97-AF65-F5344CB8AC3E}">
        <p14:creationId xmlns:p14="http://schemas.microsoft.com/office/powerpoint/2010/main" val="248500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BD8D7-2A89-466A-801A-31E5A04EB813}" type="slidenum">
              <a:rPr lang="en-US" altLang="en-US"/>
              <a:pPr/>
              <a:t>3</a:t>
            </a:fld>
            <a:endParaRPr lang="en-US" altLang="en-US"/>
          </a:p>
        </p:txBody>
      </p:sp>
      <p:sp>
        <p:nvSpPr>
          <p:cNvPr id="134146" name="Rectangle 2"/>
          <p:cNvSpPr>
            <a:spLocks noChangeArrowheads="1" noTextEdit="1"/>
          </p:cNvSpPr>
          <p:nvPr>
            <p:ph type="sldImg"/>
          </p:nvPr>
        </p:nvSpPr>
        <p:spPr>
          <a:xfrm>
            <a:off x="92075" y="746125"/>
            <a:ext cx="6629400" cy="3729038"/>
          </a:xfrm>
          <a:ln/>
        </p:spPr>
      </p:sp>
      <p:sp>
        <p:nvSpPr>
          <p:cNvPr id="134147" name="Rectangle 3"/>
          <p:cNvSpPr>
            <a:spLocks noGrp="1" noChangeArrowheads="1"/>
          </p:cNvSpPr>
          <p:nvPr>
            <p:ph type="body" idx="1"/>
          </p:nvPr>
        </p:nvSpPr>
        <p:spPr>
          <a:xfrm>
            <a:off x="908050" y="4722813"/>
            <a:ext cx="4995863" cy="4473575"/>
          </a:xfrm>
        </p:spPr>
        <p:txBody>
          <a:bodyPr/>
          <a:lstStyle/>
          <a:p>
            <a:r>
              <a:rPr lang="en-US" altLang="en-US"/>
              <a:t>Business information systems could be said to have begun with Luca Pacioli’s invention of the double entry bookkeeping method in 1494 AD.  The double entry bookkeeping system allowed an owner to summarize, analyze and understand the current state of the business after posting all the entries and closing the books.  The purpose of the double entries was to insure that everything added up correctly.  The attributes used in producing the summaries were limited to accounts used in posting. </a:t>
            </a:r>
          </a:p>
          <a:p>
            <a:r>
              <a:rPr lang="en-US" altLang="en-US"/>
              <a:t>With the invention of the computer, the rule based nature of accounting lent itself to simple automation.  Additional attributes were added in addition to the account to produce additional summaries, including organization, product, and other attributes.  These attributes were referred to as the “code block.”  Additional ledgers were created to keep running summaries of these attributes. </a:t>
            </a:r>
          </a:p>
          <a:p>
            <a:endParaRPr lang="en-US" altLang="en-US"/>
          </a:p>
          <a:p>
            <a:r>
              <a:rPr lang="en-US" altLang="en-US"/>
              <a:t>See “The History of Accounting”, Association of Chartered Accountants in the US (ACAUS), </a:t>
            </a:r>
            <a:r>
              <a:rPr lang="en-US" altLang="en-US">
                <a:solidFill>
                  <a:schemeClr val="tx2"/>
                </a:solidFill>
                <a:hlinkClick r:id="rId3"/>
              </a:rPr>
              <a:t>www.acaus.org/history/hs_anc.html</a:t>
            </a:r>
            <a:r>
              <a:rPr lang="en-US" altLang="en-US"/>
              <a:t> (May 2001).</a:t>
            </a:r>
          </a:p>
          <a:p>
            <a:endParaRPr lang="en-US" altLang="en-US"/>
          </a:p>
          <a:p>
            <a:endParaRPr lang="en-US" altLang="en-US"/>
          </a:p>
        </p:txBody>
      </p:sp>
    </p:spTree>
    <p:extLst>
      <p:ext uri="{BB962C8B-B14F-4D97-AF65-F5344CB8AC3E}">
        <p14:creationId xmlns:p14="http://schemas.microsoft.com/office/powerpoint/2010/main" val="369939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410D4-41F2-40F5-9177-4A30CDE2A5AF}" type="slidenum">
              <a:rPr lang="en-US" altLang="en-US"/>
              <a:pPr/>
              <a:t>4</a:t>
            </a:fld>
            <a:endParaRPr lang="en-US" altLang="en-US"/>
          </a:p>
        </p:txBody>
      </p:sp>
      <p:sp>
        <p:nvSpPr>
          <p:cNvPr id="138242" name="Rectangle 2"/>
          <p:cNvSpPr>
            <a:spLocks noChangeArrowheads="1" noTextEdit="1"/>
          </p:cNvSpPr>
          <p:nvPr>
            <p:ph type="sldImg"/>
          </p:nvPr>
        </p:nvSpPr>
        <p:spPr>
          <a:xfrm>
            <a:off x="92075" y="746125"/>
            <a:ext cx="6629400" cy="3729038"/>
          </a:xfrm>
          <a:ln/>
        </p:spPr>
      </p:sp>
      <p:sp>
        <p:nvSpPr>
          <p:cNvPr id="138243" name="Rectangle 3"/>
          <p:cNvSpPr>
            <a:spLocks noGrp="1" noChangeArrowheads="1"/>
          </p:cNvSpPr>
          <p:nvPr>
            <p:ph type="body" idx="1"/>
          </p:nvPr>
        </p:nvSpPr>
        <p:spPr>
          <a:xfrm>
            <a:off x="908050" y="4722813"/>
            <a:ext cx="4995863" cy="4473575"/>
          </a:xfrm>
        </p:spPr>
        <p:txBody>
          <a:bodyPr/>
          <a:lstStyle/>
          <a:p>
            <a:r>
              <a:rPr lang="en-US" altLang="en-US"/>
              <a:t>Lost in all the automation effort was the distinction between recording the transaction (journal entry), and summarization for reporting or analysis (posting to the ledger).  Each new attribute that was recorded meant that the transaction had to be posted to a new summary structure. </a:t>
            </a:r>
          </a:p>
          <a:p>
            <a:r>
              <a:rPr lang="en-US" altLang="en-US"/>
              <a:t>As one author has written “The detailed data at the bottom of operational systems (captured at great cost then archived — by design) are the primary raw materials for understanding the patterns of interactions between suppliers, employees, business processes, customers, markets, products, services, pricing decisions, and financing alternatives. “  But because this data was “archived--by design”, the information it contained was lost to the organization.</a:t>
            </a:r>
          </a:p>
          <a:p>
            <a:r>
              <a:rPr lang="en-US" altLang="en-US"/>
              <a:t>And when business requirements changed, or a change in any of the attributes of the summary structure (reorganizations of products, customers or business units) the summary structures can easily become worthless because the detail from which to build the summaries are missing.</a:t>
            </a:r>
          </a:p>
          <a:p>
            <a:endParaRPr lang="en-US" altLang="en-US"/>
          </a:p>
          <a:p>
            <a:r>
              <a:rPr lang="en-US" altLang="en-US"/>
              <a:t>Roth, Richard K., Denna, Eric L., Ph.D., “Platform Assignment Principles For Decision Support Systems And Data Warehouses” Price Waterhouse White Paper, Nov 1995.</a:t>
            </a:r>
            <a:endParaRPr lang="en-US" altLang="en-US" sz="800" b="1"/>
          </a:p>
        </p:txBody>
      </p:sp>
    </p:spTree>
    <p:extLst>
      <p:ext uri="{BB962C8B-B14F-4D97-AF65-F5344CB8AC3E}">
        <p14:creationId xmlns:p14="http://schemas.microsoft.com/office/powerpoint/2010/main" val="55135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E307A-CC98-4904-AD71-4903BFADA687}" type="slidenum">
              <a:rPr lang="en-US" altLang="en-US"/>
              <a:pPr/>
              <a:t>5</a:t>
            </a:fld>
            <a:endParaRPr lang="en-US" altLang="en-US"/>
          </a:p>
        </p:txBody>
      </p:sp>
      <p:sp>
        <p:nvSpPr>
          <p:cNvPr id="140290" name="Rectangle 2"/>
          <p:cNvSpPr>
            <a:spLocks noChangeArrowheads="1" noTextEdit="1"/>
          </p:cNvSpPr>
          <p:nvPr>
            <p:ph type="sldImg"/>
          </p:nvPr>
        </p:nvSpPr>
        <p:spPr>
          <a:xfrm>
            <a:off x="92075" y="746125"/>
            <a:ext cx="6629400" cy="3729038"/>
          </a:xfrm>
          <a:ln/>
        </p:spPr>
      </p:sp>
      <p:sp>
        <p:nvSpPr>
          <p:cNvPr id="140291" name="Rectangle 3"/>
          <p:cNvSpPr>
            <a:spLocks noGrp="1" noChangeArrowheads="1"/>
          </p:cNvSpPr>
          <p:nvPr>
            <p:ph type="body" idx="1"/>
          </p:nvPr>
        </p:nvSpPr>
        <p:spPr>
          <a:xfrm>
            <a:off x="908050" y="4722813"/>
            <a:ext cx="4995863" cy="4473575"/>
          </a:xfrm>
        </p:spPr>
        <p:txBody>
          <a:bodyPr/>
          <a:lstStyle/>
          <a:p>
            <a:endParaRPr lang="en-GB" altLang="en-US" sz="800" b="1"/>
          </a:p>
        </p:txBody>
      </p:sp>
    </p:spTree>
    <p:extLst>
      <p:ext uri="{BB962C8B-B14F-4D97-AF65-F5344CB8AC3E}">
        <p14:creationId xmlns:p14="http://schemas.microsoft.com/office/powerpoint/2010/main" val="159395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832" y="197858"/>
            <a:ext cx="11582400" cy="387798"/>
          </a:xfrm>
        </p:spPr>
        <p:txBody>
          <a:bodyPr anchor="b"/>
          <a:lstStyle>
            <a:lvl1pPr>
              <a:defRPr>
                <a:latin typeface="LubalinGraItcTEE" pitchFamily="2"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8151" y="1102006"/>
            <a:ext cx="11273367" cy="3656012"/>
          </a:xfrm>
        </p:spPr>
        <p:txBody>
          <a:bodyPr/>
          <a:lstStyle>
            <a:lvl1pPr>
              <a:defRPr>
                <a:latin typeface="Arial" panose="020B0604020202020204" pitchFamily="34" charset="0"/>
                <a:cs typeface="Arial" pitchFamily="34" charset="0"/>
              </a:defRPr>
            </a:lvl1pPr>
            <a:lvl2pPr>
              <a:defRPr>
                <a:latin typeface="Arial" panose="020B0604020202020204" pitchFamily="34" charset="0"/>
                <a:cs typeface="Arial" pitchFamily="34" charset="0"/>
              </a:defRPr>
            </a:lvl2pPr>
            <a:lvl3pPr>
              <a:defRPr>
                <a:latin typeface="Arial" panose="020B0604020202020204" pitchFamily="34" charset="0"/>
                <a:cs typeface="Arial"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38151" y="6637169"/>
            <a:ext cx="2832100" cy="228600"/>
          </a:xfrm>
        </p:spPr>
        <p:txBody>
          <a:bodyPr anchor="ctr"/>
          <a:lstStyle>
            <a:lvl1pPr>
              <a:defRPr sz="900">
                <a:solidFill>
                  <a:schemeClr val="bg1"/>
                </a:solidFill>
              </a:defRPr>
            </a:lvl1pPr>
          </a:lstStyle>
          <a:p>
            <a:fld id="{E98947E1-6E9C-4553-A175-053CB8F72200}" type="slidenum">
              <a:rPr lang="en-US" smtClean="0"/>
              <a:pPr/>
              <a:t>‹#›</a:t>
            </a:fld>
            <a:endParaRPr lang="en-US" dirty="0"/>
          </a:p>
        </p:txBody>
      </p:sp>
      <p:sp>
        <p:nvSpPr>
          <p:cNvPr id="13" name="Rectangle 6"/>
          <p:cNvSpPr>
            <a:spLocks noChangeArrowheads="1"/>
          </p:cNvSpPr>
          <p:nvPr userDrawn="1"/>
        </p:nvSpPr>
        <p:spPr bwMode="black">
          <a:xfrm>
            <a:off x="10542583" y="6660080"/>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defRPr sz="2200">
                <a:solidFill>
                  <a:schemeClr val="hlink"/>
                </a:solidFill>
                <a:latin typeface="Arial" panose="020B0604020202020204" pitchFamily="34" charset="0"/>
              </a:defRPr>
            </a:lvl1pPr>
            <a:lvl2pPr marL="742950" indent="-285750">
              <a:lnSpc>
                <a:spcPct val="90000"/>
              </a:lnSpc>
              <a:defRPr sz="2200">
                <a:solidFill>
                  <a:schemeClr val="hlink"/>
                </a:solidFill>
                <a:latin typeface="Arial" panose="020B0604020202020204" pitchFamily="34" charset="0"/>
              </a:defRPr>
            </a:lvl2pPr>
            <a:lvl3pPr marL="1143000" indent="-228600">
              <a:lnSpc>
                <a:spcPct val="90000"/>
              </a:lnSpc>
              <a:defRPr sz="2200">
                <a:solidFill>
                  <a:schemeClr val="hlink"/>
                </a:solidFill>
                <a:latin typeface="Arial" panose="020B0604020202020204" pitchFamily="34" charset="0"/>
              </a:defRPr>
            </a:lvl3pPr>
            <a:lvl4pPr marL="1600200" indent="-228600">
              <a:lnSpc>
                <a:spcPct val="90000"/>
              </a:lnSpc>
              <a:defRPr sz="2200">
                <a:solidFill>
                  <a:schemeClr val="hlink"/>
                </a:solidFill>
                <a:latin typeface="Arial" panose="020B0604020202020204" pitchFamily="34" charset="0"/>
              </a:defRPr>
            </a:lvl4pPr>
            <a:lvl5pPr marL="2057400" indent="-228600">
              <a:lnSpc>
                <a:spcPct val="90000"/>
              </a:lnSpc>
              <a:defRPr sz="2200">
                <a:solidFill>
                  <a:schemeClr val="hlink"/>
                </a:solidFill>
                <a:latin typeface="Arial" panose="020B0604020202020204" pitchFamily="34" charset="0"/>
              </a:defRPr>
            </a:lvl5pPr>
            <a:lvl6pPr marL="25146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6pPr>
            <a:lvl7pPr marL="29718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7pPr>
            <a:lvl8pPr marL="34290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8pPr>
            <a:lvl9pPr marL="38862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9pPr>
          </a:lstStyle>
          <a:p>
            <a:pPr algn="r" fontAlgn="base">
              <a:lnSpc>
                <a:spcPct val="100000"/>
              </a:lnSpc>
              <a:spcBef>
                <a:spcPct val="0"/>
              </a:spcBef>
              <a:spcAft>
                <a:spcPct val="0"/>
              </a:spcAft>
              <a:defRPr/>
            </a:pPr>
            <a:r>
              <a:rPr lang="en-US" altLang="en-US" sz="800" dirty="0" smtClean="0">
                <a:solidFill>
                  <a:schemeClr val="bg1"/>
                </a:solidFill>
                <a:ea typeface="MS PGothic" panose="020B0600070205080204" pitchFamily="34" charset="-128"/>
              </a:rPr>
              <a:t>© 2015 IBM Corporation</a:t>
            </a:r>
            <a:endParaRPr lang="en-US" altLang="en-US" sz="1800" dirty="0" smtClean="0">
              <a:solidFill>
                <a:schemeClr val="bg1"/>
              </a:solidFill>
              <a:ea typeface="MS PGothic" panose="020B0600070205080204" pitchFamily="34" charset="-128"/>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38151" y="1827213"/>
            <a:ext cx="5535083" cy="365601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6434" y="1827213"/>
            <a:ext cx="5535084" cy="365601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z="900"/>
            </a:lvl1pPr>
          </a:lstStyle>
          <a:p>
            <a:fld id="{243B09B9-FE11-485D-B193-4DE649C9C9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87798"/>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sz="900"/>
            </a:lvl1pPr>
          </a:lstStyle>
          <a:p>
            <a:fld id="{DA39A948-DEA7-4EFA-9130-61B45069BC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900"/>
            </a:lvl1pPr>
          </a:lstStyle>
          <a:p>
            <a:fld id="{6826F9A1-9B46-4608-B497-7E101192DD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bwMode="auto">
          <a:xfrm>
            <a:off x="438151" y="1102005"/>
            <a:ext cx="11273367" cy="3656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a:p>
            <a:pPr lvl="4"/>
            <a:endParaRPr lang="en-US" dirty="0" smtClean="0"/>
          </a:p>
        </p:txBody>
      </p:sp>
      <p:sp>
        <p:nvSpPr>
          <p:cNvPr id="67597" name="Rectangle 13"/>
          <p:cNvSpPr>
            <a:spLocks noGrp="1" noChangeArrowheads="1"/>
          </p:cNvSpPr>
          <p:nvPr>
            <p:ph type="title"/>
          </p:nvPr>
        </p:nvSpPr>
        <p:spPr bwMode="auto">
          <a:xfrm>
            <a:off x="438151" y="292101"/>
            <a:ext cx="11582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67636" name="Rectangle 52"/>
          <p:cNvSpPr>
            <a:spLocks noGrp="1" noChangeArrowheads="1"/>
          </p:cNvSpPr>
          <p:nvPr>
            <p:ph type="sldNum" sz="quarter" idx="4"/>
          </p:nvPr>
        </p:nvSpPr>
        <p:spPr bwMode="auto">
          <a:xfrm>
            <a:off x="438151" y="6524625"/>
            <a:ext cx="28321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defRPr sz="900">
                <a:solidFill>
                  <a:srgbClr val="7F7F7F"/>
                </a:solidFill>
                <a:latin typeface="Arial" pitchFamily="34" charset="0"/>
                <a:cs typeface="Arial" pitchFamily="34" charset="0"/>
              </a:defRPr>
            </a:lvl1pPr>
          </a:lstStyle>
          <a:p>
            <a:fld id="{92EDDE8C-FCD3-47EF-B8D4-5308179AEE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1" r:id="rId4"/>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a:solidFill>
            <a:srgbClr val="191919"/>
          </a:solidFill>
          <a:latin typeface="LubalinGraItcTEE" pitchFamily="2"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p:titleStyle>
    <p:body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HelveticaNeueLT Std Lt Ext" panose="020B0503020202020204"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HelveticaNeueLT Std Lt Ext" panose="020B0503020202020204"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HelveticaNeueLT Std Lt Ext" panose="020B0503020202020204"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HelveticaNeueLT Std Lt Ext" panose="020B0503020202020204" pitchFamily="34" charset="0"/>
        </a:defRPr>
      </a:lvl4pPr>
      <a:lvl5pPr marL="1539875" indent="-163513" algn="l" rtl="0" fontAlgn="base">
        <a:spcBef>
          <a:spcPct val="20000"/>
        </a:spcBef>
        <a:spcAft>
          <a:spcPct val="0"/>
        </a:spcAft>
        <a:buClr>
          <a:schemeClr val="bg1"/>
        </a:buClr>
        <a:buChar char="»"/>
        <a:defRPr sz="1600">
          <a:solidFill>
            <a:schemeClr val="bg1"/>
          </a:solidFill>
          <a:latin typeface="HelveticaNeueLT Std Lt Ext" panose="020B0503020202020204" pitchFamily="34"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8947E1-6E9C-4553-A175-053CB8F72200}" type="slidenum">
              <a:rPr lang="en-US" smtClean="0"/>
              <a:pPr/>
              <a:t>1</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 r="-1" b="24192"/>
          <a:stretch/>
        </p:blipFill>
        <p:spPr>
          <a:xfrm>
            <a:off x="0" y="0"/>
            <a:ext cx="12192000" cy="6915149"/>
          </a:xfrm>
          <a:prstGeom prst="rect">
            <a:avLst/>
          </a:prstGeom>
        </p:spPr>
      </p:pic>
      <p:sp>
        <p:nvSpPr>
          <p:cNvPr id="7" name="TextBox 6"/>
          <p:cNvSpPr txBox="1"/>
          <p:nvPr/>
        </p:nvSpPr>
        <p:spPr>
          <a:xfrm>
            <a:off x="0" y="4724400"/>
            <a:ext cx="12192000" cy="2076450"/>
          </a:xfrm>
          <a:prstGeom prst="rect">
            <a:avLst/>
          </a:prstGeom>
          <a:gradFill flip="none" rotWithShape="1">
            <a:gsLst>
              <a:gs pos="0">
                <a:srgbClr val="996600">
                  <a:alpha val="80000"/>
                </a:srgbClr>
              </a:gs>
              <a:gs pos="77000">
                <a:srgbClr val="996600">
                  <a:alpha val="80000"/>
                </a:srgbClr>
              </a:gs>
              <a:gs pos="100000">
                <a:schemeClr val="bg1">
                  <a:alpha val="0"/>
                </a:schemeClr>
              </a:gs>
            </a:gsLst>
            <a:lin ang="5400000" scaled="1"/>
            <a:tileRect/>
          </a:gradFill>
        </p:spPr>
        <p:txBody>
          <a:bodyPr wrap="square" rtlCol="0">
            <a:noAutofit/>
          </a:bodyPr>
          <a:lstStyle/>
          <a:p>
            <a:pPr marL="914400"/>
            <a:endParaRPr lang="en-US" sz="3200" dirty="0" smtClean="0">
              <a:solidFill>
                <a:srgbClr val="FFFF99"/>
              </a:solidFill>
              <a:latin typeface="Arial" panose="020B0604020202020204" pitchFamily="34" charset="0"/>
            </a:endParaRPr>
          </a:p>
          <a:p>
            <a:pPr marL="914400"/>
            <a:r>
              <a:rPr lang="en-US" sz="4000" dirty="0" smtClean="0">
                <a:solidFill>
                  <a:srgbClr val="FFFF99"/>
                </a:solidFill>
                <a:latin typeface="Arial" panose="020B0604020202020204" pitchFamily="34" charset="0"/>
              </a:rPr>
              <a:t>ERP Posting</a:t>
            </a:r>
          </a:p>
          <a:p>
            <a:pPr marL="914400"/>
            <a:r>
              <a:rPr lang="en-US" sz="4000" dirty="0" smtClean="0">
                <a:solidFill>
                  <a:srgbClr val="FFFF99"/>
                </a:solidFill>
                <a:latin typeface="Arial" panose="020B0604020202020204" pitchFamily="34" charset="0"/>
              </a:rPr>
              <a:t>Processes</a:t>
            </a:r>
            <a:endParaRPr lang="en-US" sz="4000" dirty="0">
              <a:solidFill>
                <a:srgbClr val="FFFF99"/>
              </a:solidFill>
              <a:latin typeface="Arial" panose="020B0604020202020204" pitchFamily="34" charset="0"/>
            </a:endParaRPr>
          </a:p>
        </p:txBody>
      </p:sp>
      <p:sp>
        <p:nvSpPr>
          <p:cNvPr id="8" name="TextBox 7"/>
          <p:cNvSpPr txBox="1"/>
          <p:nvPr/>
        </p:nvSpPr>
        <p:spPr>
          <a:xfrm>
            <a:off x="419100" y="4705350"/>
            <a:ext cx="3318537" cy="424732"/>
          </a:xfrm>
          <a:prstGeom prst="rect">
            <a:avLst/>
          </a:prstGeom>
          <a:noFill/>
        </p:spPr>
        <p:txBody>
          <a:bodyPr wrap="none" rtlCol="0">
            <a:spAutoFit/>
          </a:bodyPr>
          <a:lstStyle/>
          <a:p>
            <a:r>
              <a:rPr lang="en-US" sz="2400" dirty="0" smtClean="0">
                <a:solidFill>
                  <a:schemeClr val="bg1"/>
                </a:solidFill>
                <a:latin typeface="Arial" panose="020B0604020202020204" pitchFamily="34" charset="0"/>
              </a:rPr>
              <a:t>Conversations with Kip</a:t>
            </a:r>
            <a:endParaRPr lang="en-US" sz="2400" dirty="0">
              <a:solidFill>
                <a:schemeClr val="bg1"/>
              </a:solidFill>
              <a:latin typeface="Arial" panose="020B0604020202020204" pitchFamily="34" charset="0"/>
            </a:endParaRPr>
          </a:p>
        </p:txBody>
      </p:sp>
      <p:sp>
        <p:nvSpPr>
          <p:cNvPr id="9" name="TextBox 8"/>
          <p:cNvSpPr txBox="1"/>
          <p:nvPr/>
        </p:nvSpPr>
        <p:spPr>
          <a:xfrm>
            <a:off x="9182100" y="5715000"/>
            <a:ext cx="2333139" cy="369332"/>
          </a:xfrm>
          <a:prstGeom prst="rect">
            <a:avLst/>
          </a:prstGeom>
          <a:solidFill>
            <a:schemeClr val="bg1"/>
          </a:solidFill>
        </p:spPr>
        <p:txBody>
          <a:bodyPr wrap="none" rtlCol="0">
            <a:spAutoFit/>
          </a:bodyPr>
          <a:lstStyle/>
          <a:p>
            <a:r>
              <a:rPr lang="en-US" dirty="0" smtClean="0">
                <a:solidFill>
                  <a:srgbClr val="006600"/>
                </a:solidFill>
                <a:latin typeface="Arial" panose="020B0604020202020204" pitchFamily="34" charset="0"/>
              </a:rPr>
              <a:t>By Kip M. Twitchell</a:t>
            </a:r>
            <a:endParaRPr lang="en-US" dirty="0">
              <a:solidFill>
                <a:srgbClr val="006600"/>
              </a:solidFill>
              <a:latin typeface="Arial" panose="020B0604020202020204" pitchFamily="34" charset="0"/>
            </a:endParaRPr>
          </a:p>
        </p:txBody>
      </p:sp>
    </p:spTree>
    <p:extLst>
      <p:ext uri="{BB962C8B-B14F-4D97-AF65-F5344CB8AC3E}">
        <p14:creationId xmlns:p14="http://schemas.microsoft.com/office/powerpoint/2010/main" val="431800974"/>
      </p:ext>
    </p:ext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Oval 2"/>
          <p:cNvSpPr>
            <a:spLocks noChangeArrowheads="1"/>
          </p:cNvSpPr>
          <p:nvPr/>
        </p:nvSpPr>
        <p:spPr bwMode="auto">
          <a:xfrm>
            <a:off x="1981200" y="2667000"/>
            <a:ext cx="7848600" cy="3200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72" name="Line 4"/>
          <p:cNvSpPr>
            <a:spLocks noChangeShapeType="1"/>
          </p:cNvSpPr>
          <p:nvPr/>
        </p:nvSpPr>
        <p:spPr bwMode="auto">
          <a:xfrm>
            <a:off x="6827839" y="4495800"/>
            <a:ext cx="46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73" name="Rectangle 5"/>
          <p:cNvSpPr>
            <a:spLocks noChangeArrowheads="1"/>
          </p:cNvSpPr>
          <p:nvPr/>
        </p:nvSpPr>
        <p:spPr bwMode="auto">
          <a:xfrm>
            <a:off x="7443788" y="3851275"/>
            <a:ext cx="1187450"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rPr>
              <a:t>Executive </a:t>
            </a:r>
          </a:p>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rPr>
              <a:t>Info System</a:t>
            </a:r>
          </a:p>
        </p:txBody>
      </p:sp>
      <p:sp>
        <p:nvSpPr>
          <p:cNvPr id="135174" name="AutoShape 6"/>
          <p:cNvSpPr>
            <a:spLocks noChangeArrowheads="1"/>
          </p:cNvSpPr>
          <p:nvPr/>
        </p:nvSpPr>
        <p:spPr bwMode="auto">
          <a:xfrm>
            <a:off x="3986213" y="2951163"/>
            <a:ext cx="1358900" cy="558800"/>
          </a:xfrm>
          <a:prstGeom prst="cube">
            <a:avLst>
              <a:gd name="adj" fmla="val 24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buClrTx/>
              <a:buFontTx/>
              <a:buNone/>
            </a:pPr>
            <a:r>
              <a:rPr lang="en-US" altLang="en-US" sz="1400">
                <a:solidFill>
                  <a:schemeClr val="tx1">
                    <a:lumMod val="50000"/>
                  </a:schemeClr>
                </a:solidFill>
                <a:latin typeface="Arial" panose="020B0604020202020204" pitchFamily="34" charset="0"/>
              </a:rPr>
              <a:t>Posting</a:t>
            </a:r>
          </a:p>
          <a:p>
            <a:pPr algn="ctr">
              <a:buClrTx/>
              <a:buFontTx/>
              <a:buNone/>
            </a:pPr>
            <a:r>
              <a:rPr lang="en-US" altLang="en-US" sz="1400">
                <a:solidFill>
                  <a:schemeClr val="tx1">
                    <a:lumMod val="50000"/>
                  </a:schemeClr>
                </a:solidFill>
                <a:latin typeface="Arial" panose="020B0604020202020204" pitchFamily="34" charset="0"/>
              </a:rPr>
              <a:t>Rules</a:t>
            </a:r>
          </a:p>
        </p:txBody>
      </p:sp>
      <p:sp>
        <p:nvSpPr>
          <p:cNvPr id="135175" name="Rectangle 7"/>
          <p:cNvSpPr>
            <a:spLocks noChangeArrowheads="1"/>
          </p:cNvSpPr>
          <p:nvPr/>
        </p:nvSpPr>
        <p:spPr bwMode="auto">
          <a:xfrm>
            <a:off x="4043363" y="4037013"/>
            <a:ext cx="1187450"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dirty="0">
                <a:solidFill>
                  <a:schemeClr val="tx1">
                    <a:lumMod val="50000"/>
                  </a:schemeClr>
                </a:solidFill>
                <a:latin typeface="Arial" panose="020B0604020202020204" pitchFamily="34" charset="0"/>
              </a:rPr>
              <a:t>Post Process</a:t>
            </a:r>
          </a:p>
        </p:txBody>
      </p:sp>
      <p:sp>
        <p:nvSpPr>
          <p:cNvPr id="135176" name="Oval 8"/>
          <p:cNvSpPr>
            <a:spLocks noChangeArrowheads="1"/>
          </p:cNvSpPr>
          <p:nvPr/>
        </p:nvSpPr>
        <p:spPr bwMode="auto">
          <a:xfrm>
            <a:off x="4100513" y="4779963"/>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77" name="Oval 9"/>
          <p:cNvSpPr>
            <a:spLocks noChangeArrowheads="1"/>
          </p:cNvSpPr>
          <p:nvPr/>
        </p:nvSpPr>
        <p:spPr bwMode="auto">
          <a:xfrm>
            <a:off x="4043363" y="4837113"/>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78" name="Oval 10"/>
          <p:cNvSpPr>
            <a:spLocks noChangeArrowheads="1"/>
          </p:cNvSpPr>
          <p:nvPr/>
        </p:nvSpPr>
        <p:spPr bwMode="auto">
          <a:xfrm>
            <a:off x="3986213" y="4894263"/>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rPr>
              <a:t>Journals</a:t>
            </a:r>
          </a:p>
        </p:txBody>
      </p:sp>
      <p:sp>
        <p:nvSpPr>
          <p:cNvPr id="135179" name="Rectangle 11"/>
          <p:cNvSpPr>
            <a:spLocks noChangeArrowheads="1"/>
          </p:cNvSpPr>
          <p:nvPr/>
        </p:nvSpPr>
        <p:spPr bwMode="auto">
          <a:xfrm>
            <a:off x="7286625" y="4230688"/>
            <a:ext cx="1187450"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dirty="0">
                <a:solidFill>
                  <a:schemeClr val="tx1">
                    <a:lumMod val="50000"/>
                  </a:schemeClr>
                </a:solidFill>
                <a:latin typeface="Arial" panose="020B0604020202020204" pitchFamily="34" charset="0"/>
              </a:rPr>
              <a:t>Financial</a:t>
            </a:r>
          </a:p>
          <a:p>
            <a:pPr algn="ctr">
              <a:lnSpc>
                <a:spcPct val="75000"/>
              </a:lnSpc>
              <a:buClrTx/>
              <a:buFontTx/>
              <a:buNone/>
            </a:pPr>
            <a:r>
              <a:rPr lang="en-US" altLang="en-US" sz="1400" dirty="0">
                <a:solidFill>
                  <a:schemeClr val="tx1">
                    <a:lumMod val="50000"/>
                  </a:schemeClr>
                </a:solidFill>
                <a:latin typeface="Arial" panose="020B0604020202020204" pitchFamily="34" charset="0"/>
              </a:rPr>
              <a:t>Statements</a:t>
            </a:r>
          </a:p>
        </p:txBody>
      </p:sp>
      <p:pic>
        <p:nvPicPr>
          <p:cNvPr id="135180"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900" y="4826000"/>
            <a:ext cx="104775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81" name="Line 13"/>
          <p:cNvSpPr>
            <a:spLocks noChangeShapeType="1"/>
          </p:cNvSpPr>
          <p:nvPr/>
        </p:nvSpPr>
        <p:spPr bwMode="auto">
          <a:xfrm>
            <a:off x="4551363" y="3516313"/>
            <a:ext cx="0" cy="5143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82" name="Line 14"/>
          <p:cNvSpPr>
            <a:spLocks noChangeShapeType="1"/>
          </p:cNvSpPr>
          <p:nvPr/>
        </p:nvSpPr>
        <p:spPr bwMode="auto">
          <a:xfrm>
            <a:off x="5237164" y="4259264"/>
            <a:ext cx="1590675" cy="79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83" name="Line 15"/>
          <p:cNvSpPr>
            <a:spLocks noChangeShapeType="1"/>
          </p:cNvSpPr>
          <p:nvPr/>
        </p:nvSpPr>
        <p:spPr bwMode="auto">
          <a:xfrm>
            <a:off x="4551363" y="4487863"/>
            <a:ext cx="0" cy="2857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84" name="Line 16"/>
          <p:cNvSpPr>
            <a:spLocks noChangeShapeType="1"/>
          </p:cNvSpPr>
          <p:nvPr/>
        </p:nvSpPr>
        <p:spPr bwMode="auto">
          <a:xfrm>
            <a:off x="7923213" y="4687889"/>
            <a:ext cx="0" cy="200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85" name="Line 17"/>
          <p:cNvSpPr>
            <a:spLocks noChangeShapeType="1"/>
          </p:cNvSpPr>
          <p:nvPr/>
        </p:nvSpPr>
        <p:spPr bwMode="auto">
          <a:xfrm>
            <a:off x="6827838" y="4114800"/>
            <a:ext cx="609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86" name="Oval 18"/>
          <p:cNvSpPr>
            <a:spLocks noChangeArrowheads="1"/>
          </p:cNvSpPr>
          <p:nvPr/>
        </p:nvSpPr>
        <p:spPr bwMode="auto">
          <a:xfrm>
            <a:off x="2438400" y="3479800"/>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rPr>
              <a:t>Chart of </a:t>
            </a:r>
          </a:p>
          <a:p>
            <a:pPr algn="ctr">
              <a:lnSpc>
                <a:spcPct val="75000"/>
              </a:lnSpc>
              <a:buClrTx/>
              <a:buFontTx/>
              <a:buNone/>
            </a:pPr>
            <a:r>
              <a:rPr lang="en-US" altLang="en-US" sz="1400">
                <a:solidFill>
                  <a:schemeClr val="tx1">
                    <a:lumMod val="50000"/>
                  </a:schemeClr>
                </a:solidFill>
                <a:latin typeface="Arial" panose="020B0604020202020204" pitchFamily="34" charset="0"/>
              </a:rPr>
              <a:t>Accounts</a:t>
            </a:r>
          </a:p>
        </p:txBody>
      </p:sp>
      <p:pic>
        <p:nvPicPr>
          <p:cNvPr id="135187" name="Picture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0188" y="3725864"/>
            <a:ext cx="4445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88" name="Line 20"/>
          <p:cNvSpPr>
            <a:spLocks noChangeShapeType="1"/>
          </p:cNvSpPr>
          <p:nvPr/>
        </p:nvSpPr>
        <p:spPr bwMode="auto">
          <a:xfrm>
            <a:off x="8656638" y="4038600"/>
            <a:ext cx="609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89" name="Line 21"/>
          <p:cNvSpPr>
            <a:spLocks noChangeShapeType="1"/>
          </p:cNvSpPr>
          <p:nvPr/>
        </p:nvSpPr>
        <p:spPr bwMode="auto">
          <a:xfrm>
            <a:off x="6827838" y="4114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endParaRPr>
          </a:p>
        </p:txBody>
      </p:sp>
      <p:sp>
        <p:nvSpPr>
          <p:cNvPr id="135190" name="Oval 22"/>
          <p:cNvSpPr>
            <a:spLocks noChangeArrowheads="1"/>
          </p:cNvSpPr>
          <p:nvPr/>
        </p:nvSpPr>
        <p:spPr bwMode="auto">
          <a:xfrm>
            <a:off x="5532438" y="3962400"/>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rPr>
              <a:t>Ledger</a:t>
            </a:r>
          </a:p>
        </p:txBody>
      </p:sp>
      <p:sp>
        <p:nvSpPr>
          <p:cNvPr id="135192" name="Oval 24"/>
          <p:cNvSpPr>
            <a:spLocks noChangeArrowheads="1"/>
          </p:cNvSpPr>
          <p:nvPr/>
        </p:nvSpPr>
        <p:spPr bwMode="auto">
          <a:xfrm>
            <a:off x="2438400" y="4394200"/>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rPr>
              <a:t>Journal</a:t>
            </a:r>
          </a:p>
          <a:p>
            <a:pPr algn="ctr">
              <a:lnSpc>
                <a:spcPct val="75000"/>
              </a:lnSpc>
              <a:buClrTx/>
              <a:buFontTx/>
              <a:buNone/>
            </a:pPr>
            <a:r>
              <a:rPr lang="en-US" altLang="en-US" sz="1400">
                <a:solidFill>
                  <a:schemeClr val="tx1">
                    <a:lumMod val="50000"/>
                  </a:schemeClr>
                </a:solidFill>
                <a:latin typeface="Arial" panose="020B0604020202020204" pitchFamily="34" charset="0"/>
              </a:rPr>
              <a:t>Entries</a:t>
            </a:r>
          </a:p>
        </p:txBody>
      </p:sp>
      <p:cxnSp>
        <p:nvCxnSpPr>
          <p:cNvPr id="135193" name="AutoShape 25"/>
          <p:cNvCxnSpPr>
            <a:cxnSpLocks noChangeShapeType="1"/>
            <a:stCxn id="135186" idx="6"/>
            <a:endCxn id="135175" idx="1"/>
          </p:cNvCxnSpPr>
          <p:nvPr/>
        </p:nvCxnSpPr>
        <p:spPr bwMode="auto">
          <a:xfrm>
            <a:off x="3568701" y="3759201"/>
            <a:ext cx="474663" cy="500063"/>
          </a:xfrm>
          <a:prstGeom prst="bentConnector3">
            <a:avLst>
              <a:gd name="adj1" fmla="val 4983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194" name="AutoShape 26"/>
          <p:cNvCxnSpPr>
            <a:cxnSpLocks noChangeShapeType="1"/>
            <a:stCxn id="135192" idx="6"/>
            <a:endCxn id="135175" idx="1"/>
          </p:cNvCxnSpPr>
          <p:nvPr/>
        </p:nvCxnSpPr>
        <p:spPr bwMode="auto">
          <a:xfrm flipV="1">
            <a:off x="3568701" y="4259264"/>
            <a:ext cx="474663" cy="414337"/>
          </a:xfrm>
          <a:prstGeom prst="bentConnector3">
            <a:avLst>
              <a:gd name="adj1" fmla="val 4983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1605939"/>
      </p:ext>
    </p:extLst>
  </p:cSld>
  <p:clrMapOvr>
    <a:masterClrMapping/>
  </p:clrMapOvr>
  <p:transition advTm="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Oval 2"/>
          <p:cNvSpPr>
            <a:spLocks noChangeArrowheads="1"/>
          </p:cNvSpPr>
          <p:nvPr/>
        </p:nvSpPr>
        <p:spPr bwMode="auto">
          <a:xfrm>
            <a:off x="1981200" y="2667000"/>
            <a:ext cx="7848600" cy="32004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24" name="Line 4"/>
          <p:cNvSpPr>
            <a:spLocks noChangeShapeType="1"/>
          </p:cNvSpPr>
          <p:nvPr/>
        </p:nvSpPr>
        <p:spPr bwMode="auto">
          <a:xfrm>
            <a:off x="6827839" y="4495800"/>
            <a:ext cx="46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25" name="Rectangle 5"/>
          <p:cNvSpPr>
            <a:spLocks noChangeArrowheads="1"/>
          </p:cNvSpPr>
          <p:nvPr/>
        </p:nvSpPr>
        <p:spPr bwMode="auto">
          <a:xfrm>
            <a:off x="7443788" y="3851275"/>
            <a:ext cx="1187450"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Inquiry</a:t>
            </a:r>
          </a:p>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Programs</a:t>
            </a:r>
          </a:p>
        </p:txBody>
      </p:sp>
      <p:sp>
        <p:nvSpPr>
          <p:cNvPr id="133126" name="AutoShape 6"/>
          <p:cNvSpPr>
            <a:spLocks noChangeArrowheads="1"/>
          </p:cNvSpPr>
          <p:nvPr/>
        </p:nvSpPr>
        <p:spPr bwMode="auto">
          <a:xfrm>
            <a:off x="3986213" y="2951163"/>
            <a:ext cx="1358900" cy="558800"/>
          </a:xfrm>
          <a:prstGeom prst="cube">
            <a:avLst>
              <a:gd name="adj" fmla="val 24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Transaction</a:t>
            </a:r>
          </a:p>
          <a:p>
            <a:pPr algn="ctr">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Rules</a:t>
            </a:r>
          </a:p>
        </p:txBody>
      </p:sp>
      <p:sp>
        <p:nvSpPr>
          <p:cNvPr id="133127" name="Rectangle 7"/>
          <p:cNvSpPr>
            <a:spLocks noChangeArrowheads="1"/>
          </p:cNvSpPr>
          <p:nvPr/>
        </p:nvSpPr>
        <p:spPr bwMode="auto">
          <a:xfrm>
            <a:off x="4043363" y="4037013"/>
            <a:ext cx="1187450"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Transaction</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Processor</a:t>
            </a:r>
          </a:p>
        </p:txBody>
      </p:sp>
      <p:sp>
        <p:nvSpPr>
          <p:cNvPr id="133128" name="Oval 8"/>
          <p:cNvSpPr>
            <a:spLocks noChangeArrowheads="1"/>
          </p:cNvSpPr>
          <p:nvPr/>
        </p:nvSpPr>
        <p:spPr bwMode="auto">
          <a:xfrm>
            <a:off x="4100513" y="4779963"/>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29" name="Oval 9"/>
          <p:cNvSpPr>
            <a:spLocks noChangeArrowheads="1"/>
          </p:cNvSpPr>
          <p:nvPr/>
        </p:nvSpPr>
        <p:spPr bwMode="auto">
          <a:xfrm>
            <a:off x="4043363" y="4837113"/>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30" name="Oval 10"/>
          <p:cNvSpPr>
            <a:spLocks noChangeArrowheads="1"/>
          </p:cNvSpPr>
          <p:nvPr/>
        </p:nvSpPr>
        <p:spPr bwMode="auto">
          <a:xfrm>
            <a:off x="3986213" y="4894263"/>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Detail </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History</a:t>
            </a:r>
          </a:p>
        </p:txBody>
      </p:sp>
      <p:sp>
        <p:nvSpPr>
          <p:cNvPr id="133131" name="Rectangle 11"/>
          <p:cNvSpPr>
            <a:spLocks noChangeArrowheads="1"/>
          </p:cNvSpPr>
          <p:nvPr/>
        </p:nvSpPr>
        <p:spPr bwMode="auto">
          <a:xfrm>
            <a:off x="7286625" y="4230688"/>
            <a:ext cx="1187450" cy="444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Reporting</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Programs</a:t>
            </a:r>
          </a:p>
        </p:txBody>
      </p:sp>
      <p:pic>
        <p:nvPicPr>
          <p:cNvPr id="133132"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900" y="4826000"/>
            <a:ext cx="104775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33" name="Line 13"/>
          <p:cNvSpPr>
            <a:spLocks noChangeShapeType="1"/>
          </p:cNvSpPr>
          <p:nvPr/>
        </p:nvSpPr>
        <p:spPr bwMode="auto">
          <a:xfrm>
            <a:off x="4551363" y="3516313"/>
            <a:ext cx="0" cy="5143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34" name="Line 14"/>
          <p:cNvSpPr>
            <a:spLocks noChangeShapeType="1"/>
          </p:cNvSpPr>
          <p:nvPr/>
        </p:nvSpPr>
        <p:spPr bwMode="auto">
          <a:xfrm>
            <a:off x="5237164" y="4259264"/>
            <a:ext cx="1590675" cy="79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35" name="Line 15"/>
          <p:cNvSpPr>
            <a:spLocks noChangeShapeType="1"/>
          </p:cNvSpPr>
          <p:nvPr/>
        </p:nvSpPr>
        <p:spPr bwMode="auto">
          <a:xfrm>
            <a:off x="4551363" y="4487863"/>
            <a:ext cx="0" cy="2857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36" name="Line 16"/>
          <p:cNvSpPr>
            <a:spLocks noChangeShapeType="1"/>
          </p:cNvSpPr>
          <p:nvPr/>
        </p:nvSpPr>
        <p:spPr bwMode="auto">
          <a:xfrm>
            <a:off x="7923213" y="4687889"/>
            <a:ext cx="0" cy="200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37" name="Line 17"/>
          <p:cNvSpPr>
            <a:spLocks noChangeShapeType="1"/>
          </p:cNvSpPr>
          <p:nvPr/>
        </p:nvSpPr>
        <p:spPr bwMode="auto">
          <a:xfrm>
            <a:off x="6827838" y="4114800"/>
            <a:ext cx="609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38" name="Oval 18"/>
          <p:cNvSpPr>
            <a:spLocks noChangeArrowheads="1"/>
          </p:cNvSpPr>
          <p:nvPr/>
        </p:nvSpPr>
        <p:spPr bwMode="auto">
          <a:xfrm>
            <a:off x="2438400" y="3479800"/>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Master</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Data</a:t>
            </a:r>
          </a:p>
        </p:txBody>
      </p:sp>
      <p:pic>
        <p:nvPicPr>
          <p:cNvPr id="133139" name="Picture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0188" y="3725864"/>
            <a:ext cx="4445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0" name="Line 20"/>
          <p:cNvSpPr>
            <a:spLocks noChangeShapeType="1"/>
          </p:cNvSpPr>
          <p:nvPr/>
        </p:nvSpPr>
        <p:spPr bwMode="auto">
          <a:xfrm>
            <a:off x="8656638" y="4038600"/>
            <a:ext cx="609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41" name="Line 21"/>
          <p:cNvSpPr>
            <a:spLocks noChangeShapeType="1"/>
          </p:cNvSpPr>
          <p:nvPr/>
        </p:nvSpPr>
        <p:spPr bwMode="auto">
          <a:xfrm>
            <a:off x="6827838" y="4114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3142" name="Oval 22"/>
          <p:cNvSpPr>
            <a:spLocks noChangeArrowheads="1"/>
          </p:cNvSpPr>
          <p:nvPr/>
        </p:nvSpPr>
        <p:spPr bwMode="auto">
          <a:xfrm>
            <a:off x="5532438" y="3962400"/>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Summary</a:t>
            </a:r>
          </a:p>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Table</a:t>
            </a:r>
          </a:p>
        </p:txBody>
      </p:sp>
      <p:sp>
        <p:nvSpPr>
          <p:cNvPr id="133144" name="Oval 24"/>
          <p:cNvSpPr>
            <a:spLocks noChangeArrowheads="1"/>
          </p:cNvSpPr>
          <p:nvPr/>
        </p:nvSpPr>
        <p:spPr bwMode="auto">
          <a:xfrm>
            <a:off x="2438400" y="4394200"/>
            <a:ext cx="1130300" cy="5588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Transactions</a:t>
            </a:r>
          </a:p>
        </p:txBody>
      </p:sp>
      <p:cxnSp>
        <p:nvCxnSpPr>
          <p:cNvPr id="133145" name="AutoShape 25"/>
          <p:cNvCxnSpPr>
            <a:cxnSpLocks noChangeShapeType="1"/>
            <a:stCxn id="133138" idx="6"/>
            <a:endCxn id="133127" idx="1"/>
          </p:cNvCxnSpPr>
          <p:nvPr/>
        </p:nvCxnSpPr>
        <p:spPr bwMode="auto">
          <a:xfrm>
            <a:off x="3568701" y="3759201"/>
            <a:ext cx="474663" cy="500063"/>
          </a:xfrm>
          <a:prstGeom prst="bentConnector3">
            <a:avLst>
              <a:gd name="adj1" fmla="val 4983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46" name="AutoShape 26"/>
          <p:cNvCxnSpPr>
            <a:cxnSpLocks noChangeShapeType="1"/>
            <a:stCxn id="133144" idx="6"/>
            <a:endCxn id="133127" idx="1"/>
          </p:cNvCxnSpPr>
          <p:nvPr/>
        </p:nvCxnSpPr>
        <p:spPr bwMode="auto">
          <a:xfrm flipV="1">
            <a:off x="3568701" y="4259264"/>
            <a:ext cx="474663" cy="414337"/>
          </a:xfrm>
          <a:prstGeom prst="bentConnector3">
            <a:avLst>
              <a:gd name="adj1" fmla="val 4983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4465530"/>
      </p:ext>
    </p:extLst>
  </p:cSld>
  <p:clrMapOvr>
    <a:masterClrMapping/>
  </p:clrMapOvr>
  <p:transition advTm="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Oval 2"/>
          <p:cNvSpPr>
            <a:spLocks noChangeArrowheads="1"/>
          </p:cNvSpPr>
          <p:nvPr/>
        </p:nvSpPr>
        <p:spPr bwMode="auto">
          <a:xfrm>
            <a:off x="1676400" y="2514600"/>
            <a:ext cx="8763000" cy="35052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grpSp>
        <p:nvGrpSpPr>
          <p:cNvPr id="137221" name="Group 5"/>
          <p:cNvGrpSpPr>
            <a:grpSpLocks/>
          </p:cNvGrpSpPr>
          <p:nvPr/>
        </p:nvGrpSpPr>
        <p:grpSpPr bwMode="auto">
          <a:xfrm>
            <a:off x="2160588" y="2819401"/>
            <a:ext cx="7288212" cy="2847975"/>
            <a:chOff x="401" y="1776"/>
            <a:chExt cx="4591" cy="1794"/>
          </a:xfrm>
        </p:grpSpPr>
        <p:sp>
          <p:nvSpPr>
            <p:cNvPr id="137222" name="Rectangle 6"/>
            <p:cNvSpPr>
              <a:spLocks noChangeArrowheads="1"/>
            </p:cNvSpPr>
            <p:nvPr/>
          </p:nvSpPr>
          <p:spPr bwMode="auto">
            <a:xfrm>
              <a:off x="3524" y="1903"/>
              <a:ext cx="748" cy="2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Inquiry</a:t>
              </a:r>
            </a:p>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Programs</a:t>
              </a:r>
            </a:p>
          </p:txBody>
        </p:sp>
        <p:sp>
          <p:nvSpPr>
            <p:cNvPr id="137223" name="AutoShape 7"/>
            <p:cNvSpPr>
              <a:spLocks noChangeArrowheads="1"/>
            </p:cNvSpPr>
            <p:nvPr/>
          </p:nvSpPr>
          <p:spPr bwMode="auto">
            <a:xfrm>
              <a:off x="1395" y="1776"/>
              <a:ext cx="856" cy="352"/>
            </a:xfrm>
            <a:prstGeom prst="cube">
              <a:avLst>
                <a:gd name="adj" fmla="val 24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Transaction</a:t>
              </a:r>
            </a:p>
            <a:p>
              <a:pPr algn="ctr">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Rules</a:t>
              </a:r>
            </a:p>
          </p:txBody>
        </p:sp>
        <p:sp>
          <p:nvSpPr>
            <p:cNvPr id="137224" name="Rectangle 8"/>
            <p:cNvSpPr>
              <a:spLocks noChangeArrowheads="1"/>
            </p:cNvSpPr>
            <p:nvPr/>
          </p:nvSpPr>
          <p:spPr bwMode="auto">
            <a:xfrm>
              <a:off x="1431" y="2460"/>
              <a:ext cx="748" cy="2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Transaction</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Processor</a:t>
              </a:r>
            </a:p>
          </p:txBody>
        </p:sp>
        <p:sp>
          <p:nvSpPr>
            <p:cNvPr id="137225" name="Oval 9"/>
            <p:cNvSpPr>
              <a:spLocks noChangeArrowheads="1"/>
            </p:cNvSpPr>
            <p:nvPr/>
          </p:nvSpPr>
          <p:spPr bwMode="auto">
            <a:xfrm>
              <a:off x="1467" y="2928"/>
              <a:ext cx="712" cy="35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7226" name="Oval 10"/>
            <p:cNvSpPr>
              <a:spLocks noChangeArrowheads="1"/>
            </p:cNvSpPr>
            <p:nvPr/>
          </p:nvSpPr>
          <p:spPr bwMode="auto">
            <a:xfrm>
              <a:off x="1431" y="2964"/>
              <a:ext cx="712" cy="35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7227" name="Oval 11"/>
            <p:cNvSpPr>
              <a:spLocks noChangeArrowheads="1"/>
            </p:cNvSpPr>
            <p:nvPr/>
          </p:nvSpPr>
          <p:spPr bwMode="auto">
            <a:xfrm>
              <a:off x="1395" y="3000"/>
              <a:ext cx="712" cy="35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Detail </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History</a:t>
              </a:r>
            </a:p>
          </p:txBody>
        </p:sp>
        <p:sp>
          <p:nvSpPr>
            <p:cNvPr id="137228" name="Rectangle 12"/>
            <p:cNvSpPr>
              <a:spLocks noChangeArrowheads="1"/>
            </p:cNvSpPr>
            <p:nvPr/>
          </p:nvSpPr>
          <p:spPr bwMode="auto">
            <a:xfrm>
              <a:off x="3425" y="2142"/>
              <a:ext cx="748" cy="2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Reporting</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Programs</a:t>
              </a:r>
            </a:p>
          </p:txBody>
        </p:sp>
        <p:pic>
          <p:nvPicPr>
            <p:cNvPr id="137229"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 y="2208"/>
              <a:ext cx="66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30" name="Line 14"/>
            <p:cNvSpPr>
              <a:spLocks noChangeShapeType="1"/>
            </p:cNvSpPr>
            <p:nvPr/>
          </p:nvSpPr>
          <p:spPr bwMode="auto">
            <a:xfrm>
              <a:off x="1751" y="2132"/>
              <a:ext cx="0" cy="3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7231" name="Line 15"/>
            <p:cNvSpPr>
              <a:spLocks noChangeShapeType="1"/>
            </p:cNvSpPr>
            <p:nvPr/>
          </p:nvSpPr>
          <p:spPr bwMode="auto">
            <a:xfrm>
              <a:off x="1751" y="2744"/>
              <a:ext cx="0" cy="1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pic>
          <p:nvPicPr>
            <p:cNvPr id="137232" name="Picture 1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 y="1824"/>
              <a:ext cx="2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33" name="Line 17"/>
            <p:cNvSpPr>
              <a:spLocks noChangeShapeType="1"/>
            </p:cNvSpPr>
            <p:nvPr/>
          </p:nvSpPr>
          <p:spPr bwMode="auto">
            <a:xfrm>
              <a:off x="4288" y="2021"/>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7234" name="Oval 18"/>
            <p:cNvSpPr>
              <a:spLocks noChangeArrowheads="1"/>
            </p:cNvSpPr>
            <p:nvPr/>
          </p:nvSpPr>
          <p:spPr bwMode="auto">
            <a:xfrm>
              <a:off x="2493" y="1973"/>
              <a:ext cx="712" cy="35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Account</a:t>
              </a:r>
            </a:p>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Summary</a:t>
              </a:r>
            </a:p>
          </p:txBody>
        </p:sp>
        <p:sp>
          <p:nvSpPr>
            <p:cNvPr id="137235" name="Rectangle 19"/>
            <p:cNvSpPr>
              <a:spLocks noChangeArrowheads="1"/>
            </p:cNvSpPr>
            <p:nvPr/>
          </p:nvSpPr>
          <p:spPr bwMode="auto">
            <a:xfrm>
              <a:off x="3524" y="2824"/>
              <a:ext cx="748" cy="2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Inquiry</a:t>
              </a:r>
            </a:p>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Programs</a:t>
              </a:r>
            </a:p>
          </p:txBody>
        </p:sp>
        <p:sp>
          <p:nvSpPr>
            <p:cNvPr id="137236" name="Rectangle 20"/>
            <p:cNvSpPr>
              <a:spLocks noChangeArrowheads="1"/>
            </p:cNvSpPr>
            <p:nvPr/>
          </p:nvSpPr>
          <p:spPr bwMode="auto">
            <a:xfrm>
              <a:off x="3425" y="3063"/>
              <a:ext cx="748" cy="2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Reporting</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Programs</a:t>
              </a:r>
            </a:p>
          </p:txBody>
        </p:sp>
        <p:pic>
          <p:nvPicPr>
            <p:cNvPr id="137237" name="Picture 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 y="3129"/>
              <a:ext cx="660"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38" name="Picture 2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 y="2745"/>
              <a:ext cx="280"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39" name="Line 23"/>
            <p:cNvSpPr>
              <a:spLocks noChangeShapeType="1"/>
            </p:cNvSpPr>
            <p:nvPr/>
          </p:nvSpPr>
          <p:spPr bwMode="auto">
            <a:xfrm>
              <a:off x="4288" y="2942"/>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dirty="0">
                <a:solidFill>
                  <a:schemeClr val="tx1">
                    <a:lumMod val="50000"/>
                  </a:schemeClr>
                </a:solidFill>
                <a:latin typeface="Arial" panose="020B0604020202020204" pitchFamily="34" charset="0"/>
                <a:cs typeface="Arial" panose="020B0604020202020204" pitchFamily="34" charset="0"/>
              </a:endParaRPr>
            </a:p>
          </p:txBody>
        </p:sp>
        <p:sp>
          <p:nvSpPr>
            <p:cNvPr id="137240" name="Oval 24"/>
            <p:cNvSpPr>
              <a:spLocks noChangeArrowheads="1"/>
            </p:cNvSpPr>
            <p:nvPr/>
          </p:nvSpPr>
          <p:spPr bwMode="auto">
            <a:xfrm>
              <a:off x="2493" y="2894"/>
              <a:ext cx="712" cy="35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Org.</a:t>
              </a:r>
            </a:p>
            <a:p>
              <a:pPr algn="ctr" eaLnBrk="0" hangingPunct="0">
                <a:lnSpc>
                  <a:spcPct val="75000"/>
                </a:lnSpc>
                <a:spcBef>
                  <a:spcPct val="0"/>
                </a:spcBef>
                <a:buClrTx/>
                <a:buFontTx/>
                <a:buNone/>
              </a:pPr>
              <a:r>
                <a:rPr lang="en-US" altLang="en-US" sz="1400" dirty="0">
                  <a:solidFill>
                    <a:schemeClr val="tx1">
                      <a:lumMod val="50000"/>
                    </a:schemeClr>
                  </a:solidFill>
                  <a:latin typeface="Arial" panose="020B0604020202020204" pitchFamily="34" charset="0"/>
                  <a:cs typeface="Arial" panose="020B0604020202020204" pitchFamily="34" charset="0"/>
                </a:rPr>
                <a:t>Summary</a:t>
              </a:r>
            </a:p>
          </p:txBody>
        </p:sp>
        <p:cxnSp>
          <p:nvCxnSpPr>
            <p:cNvPr id="137241" name="AutoShape 25"/>
            <p:cNvCxnSpPr>
              <a:cxnSpLocks noChangeShapeType="1"/>
              <a:stCxn id="137224" idx="3"/>
              <a:endCxn id="137234" idx="2"/>
            </p:cNvCxnSpPr>
            <p:nvPr/>
          </p:nvCxnSpPr>
          <p:spPr bwMode="auto">
            <a:xfrm flipV="1">
              <a:off x="2179" y="2149"/>
              <a:ext cx="314" cy="45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2" name="AutoShape 26"/>
            <p:cNvCxnSpPr>
              <a:cxnSpLocks noChangeShapeType="1"/>
              <a:stCxn id="137224" idx="3"/>
              <a:endCxn id="137240" idx="2"/>
            </p:cNvCxnSpPr>
            <p:nvPr/>
          </p:nvCxnSpPr>
          <p:spPr bwMode="auto">
            <a:xfrm>
              <a:off x="2179" y="2600"/>
              <a:ext cx="314" cy="47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3" name="AutoShape 27"/>
            <p:cNvCxnSpPr>
              <a:cxnSpLocks noChangeShapeType="1"/>
              <a:stCxn id="137234" idx="6"/>
              <a:endCxn id="137222" idx="1"/>
            </p:cNvCxnSpPr>
            <p:nvPr/>
          </p:nvCxnSpPr>
          <p:spPr bwMode="auto">
            <a:xfrm flipV="1">
              <a:off x="3205" y="2043"/>
              <a:ext cx="319" cy="106"/>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4" name="AutoShape 28"/>
            <p:cNvCxnSpPr>
              <a:cxnSpLocks noChangeShapeType="1"/>
              <a:stCxn id="137234" idx="6"/>
              <a:endCxn id="137228" idx="1"/>
            </p:cNvCxnSpPr>
            <p:nvPr/>
          </p:nvCxnSpPr>
          <p:spPr bwMode="auto">
            <a:xfrm>
              <a:off x="3205" y="2149"/>
              <a:ext cx="220" cy="13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5" name="AutoShape 29"/>
            <p:cNvCxnSpPr>
              <a:cxnSpLocks noChangeShapeType="1"/>
              <a:stCxn id="137240" idx="6"/>
              <a:endCxn id="137235" idx="1"/>
            </p:cNvCxnSpPr>
            <p:nvPr/>
          </p:nvCxnSpPr>
          <p:spPr bwMode="auto">
            <a:xfrm flipV="1">
              <a:off x="3205" y="2964"/>
              <a:ext cx="319" cy="106"/>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6" name="AutoShape 30"/>
            <p:cNvCxnSpPr>
              <a:cxnSpLocks noChangeShapeType="1"/>
              <a:stCxn id="137240" idx="6"/>
              <a:endCxn id="137236" idx="1"/>
            </p:cNvCxnSpPr>
            <p:nvPr/>
          </p:nvCxnSpPr>
          <p:spPr bwMode="auto">
            <a:xfrm>
              <a:off x="3205" y="3070"/>
              <a:ext cx="220" cy="13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7" name="AutoShape 31"/>
            <p:cNvCxnSpPr>
              <a:cxnSpLocks noChangeShapeType="1"/>
              <a:stCxn id="137228" idx="3"/>
              <a:endCxn id="137229" idx="1"/>
            </p:cNvCxnSpPr>
            <p:nvPr/>
          </p:nvCxnSpPr>
          <p:spPr bwMode="auto">
            <a:xfrm>
              <a:off x="4173" y="2282"/>
              <a:ext cx="159" cy="147"/>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48" name="AutoShape 32"/>
            <p:cNvCxnSpPr>
              <a:cxnSpLocks noChangeShapeType="1"/>
              <a:stCxn id="137236" idx="3"/>
              <a:endCxn id="137237" idx="1"/>
            </p:cNvCxnSpPr>
            <p:nvPr/>
          </p:nvCxnSpPr>
          <p:spPr bwMode="auto">
            <a:xfrm>
              <a:off x="4173" y="3203"/>
              <a:ext cx="159" cy="147"/>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249" name="Rectangle 33"/>
            <p:cNvSpPr>
              <a:spLocks noChangeArrowheads="1"/>
            </p:cNvSpPr>
            <p:nvPr/>
          </p:nvSpPr>
          <p:spPr bwMode="auto">
            <a:xfrm>
              <a:off x="2417" y="2465"/>
              <a:ext cx="864" cy="280"/>
            </a:xfrm>
            <a:prstGeom prst="rect">
              <a:avLst/>
            </a:prstGeom>
            <a:solidFill>
              <a:srgbClr val="C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bg1"/>
                  </a:solidFill>
                  <a:latin typeface="Arial" panose="020B0604020202020204" pitchFamily="34" charset="0"/>
                  <a:cs typeface="Arial" panose="020B0604020202020204" pitchFamily="34" charset="0"/>
                </a:rPr>
                <a:t>Reconciliation</a:t>
              </a:r>
            </a:p>
          </p:txBody>
        </p:sp>
        <p:cxnSp>
          <p:nvCxnSpPr>
            <p:cNvPr id="137250" name="AutoShape 34"/>
            <p:cNvCxnSpPr>
              <a:cxnSpLocks noChangeShapeType="1"/>
              <a:stCxn id="137234" idx="4"/>
              <a:endCxn id="137249" idx="0"/>
            </p:cNvCxnSpPr>
            <p:nvPr/>
          </p:nvCxnSpPr>
          <p:spPr bwMode="auto">
            <a:xfrm rot="5400000">
              <a:off x="2779" y="2395"/>
              <a:ext cx="14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51" name="AutoShape 35"/>
            <p:cNvCxnSpPr>
              <a:cxnSpLocks noChangeShapeType="1"/>
              <a:stCxn id="137240" idx="0"/>
              <a:endCxn id="137249" idx="2"/>
            </p:cNvCxnSpPr>
            <p:nvPr/>
          </p:nvCxnSpPr>
          <p:spPr bwMode="auto">
            <a:xfrm rot="16200000">
              <a:off x="2774" y="2820"/>
              <a:ext cx="149"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252" name="Oval 36"/>
            <p:cNvSpPr>
              <a:spLocks noChangeArrowheads="1"/>
            </p:cNvSpPr>
            <p:nvPr/>
          </p:nvSpPr>
          <p:spPr bwMode="auto">
            <a:xfrm>
              <a:off x="401" y="2105"/>
              <a:ext cx="712" cy="35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Master</a:t>
              </a:r>
            </a:p>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Data</a:t>
              </a:r>
            </a:p>
          </p:txBody>
        </p:sp>
        <p:sp>
          <p:nvSpPr>
            <p:cNvPr id="137253" name="Oval 37"/>
            <p:cNvSpPr>
              <a:spLocks noChangeArrowheads="1"/>
            </p:cNvSpPr>
            <p:nvPr/>
          </p:nvSpPr>
          <p:spPr bwMode="auto">
            <a:xfrm>
              <a:off x="401" y="2681"/>
              <a:ext cx="712" cy="35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r>
                <a:rPr lang="en-US" altLang="en-US" sz="1400">
                  <a:solidFill>
                    <a:schemeClr val="tx1">
                      <a:lumMod val="50000"/>
                    </a:schemeClr>
                  </a:solidFill>
                  <a:latin typeface="Arial" panose="020B0604020202020204" pitchFamily="34" charset="0"/>
                  <a:cs typeface="Arial" panose="020B0604020202020204" pitchFamily="34" charset="0"/>
                </a:rPr>
                <a:t>Transactions</a:t>
              </a:r>
            </a:p>
          </p:txBody>
        </p:sp>
        <p:cxnSp>
          <p:nvCxnSpPr>
            <p:cNvPr id="137254" name="AutoShape 38"/>
            <p:cNvCxnSpPr>
              <a:cxnSpLocks noChangeShapeType="1"/>
              <a:stCxn id="137252" idx="6"/>
              <a:endCxn id="137224" idx="1"/>
            </p:cNvCxnSpPr>
            <p:nvPr/>
          </p:nvCxnSpPr>
          <p:spPr bwMode="auto">
            <a:xfrm>
              <a:off x="1113" y="2281"/>
              <a:ext cx="318" cy="31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255" name="AutoShape 39"/>
            <p:cNvCxnSpPr>
              <a:cxnSpLocks noChangeShapeType="1"/>
              <a:stCxn id="137253" idx="6"/>
              <a:endCxn id="137224" idx="1"/>
            </p:cNvCxnSpPr>
            <p:nvPr/>
          </p:nvCxnSpPr>
          <p:spPr bwMode="auto">
            <a:xfrm flipV="1">
              <a:off x="1113" y="2600"/>
              <a:ext cx="318" cy="257"/>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22046051"/>
      </p:ext>
    </p:extLst>
  </p:cSld>
  <p:clrMapOvr>
    <a:masterClrMapping/>
  </p:clrMapOvr>
  <p:transition advTm="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Oval 2"/>
          <p:cNvSpPr>
            <a:spLocks noChangeArrowheads="1"/>
          </p:cNvSpPr>
          <p:nvPr/>
        </p:nvSpPr>
        <p:spPr bwMode="auto">
          <a:xfrm>
            <a:off x="1676400" y="2514600"/>
            <a:ext cx="8763000" cy="35052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269" name="Rectangle 5"/>
          <p:cNvSpPr>
            <a:spLocks noChangeArrowheads="1"/>
          </p:cNvSpPr>
          <p:nvPr/>
        </p:nvSpPr>
        <p:spPr bwMode="auto">
          <a:xfrm>
            <a:off x="4471989" y="3863975"/>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270" name="AutoShape 6"/>
          <p:cNvSpPr>
            <a:spLocks noChangeArrowheads="1"/>
          </p:cNvSpPr>
          <p:nvPr/>
        </p:nvSpPr>
        <p:spPr bwMode="auto">
          <a:xfrm>
            <a:off x="2930526" y="3771900"/>
            <a:ext cx="619125" cy="255588"/>
          </a:xfrm>
          <a:prstGeom prst="cube">
            <a:avLst>
              <a:gd name="adj" fmla="val 24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buClrTx/>
              <a:buFontTx/>
              <a:buNone/>
            </a:pPr>
            <a:endParaRPr lang="en-GB" altLang="en-US" sz="1400" b="1">
              <a:latin typeface="Arial" panose="020B0604020202020204" pitchFamily="34" charset="0"/>
            </a:endParaRPr>
          </a:p>
        </p:txBody>
      </p:sp>
      <p:sp>
        <p:nvSpPr>
          <p:cNvPr id="139271" name="Rectangle 7"/>
          <p:cNvSpPr>
            <a:spLocks noChangeArrowheads="1"/>
          </p:cNvSpPr>
          <p:nvPr/>
        </p:nvSpPr>
        <p:spPr bwMode="auto">
          <a:xfrm>
            <a:off x="2955925" y="4267200"/>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272" name="Oval 8"/>
          <p:cNvSpPr>
            <a:spLocks noChangeArrowheads="1"/>
          </p:cNvSpPr>
          <p:nvPr/>
        </p:nvSpPr>
        <p:spPr bwMode="auto">
          <a:xfrm>
            <a:off x="2981325" y="4606925"/>
            <a:ext cx="515938"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273" name="Oval 9"/>
          <p:cNvSpPr>
            <a:spLocks noChangeArrowheads="1"/>
          </p:cNvSpPr>
          <p:nvPr/>
        </p:nvSpPr>
        <p:spPr bwMode="auto">
          <a:xfrm>
            <a:off x="2955925" y="4632325"/>
            <a:ext cx="515938"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274" name="Oval 10"/>
          <p:cNvSpPr>
            <a:spLocks noChangeArrowheads="1"/>
          </p:cNvSpPr>
          <p:nvPr/>
        </p:nvSpPr>
        <p:spPr bwMode="auto">
          <a:xfrm>
            <a:off x="2930525" y="4659313"/>
            <a:ext cx="514350" cy="2540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275" name="Rectangle 11"/>
          <p:cNvSpPr>
            <a:spLocks noChangeArrowheads="1"/>
          </p:cNvSpPr>
          <p:nvPr/>
        </p:nvSpPr>
        <p:spPr bwMode="auto">
          <a:xfrm>
            <a:off x="4400550" y="403701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276"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775" y="4084639"/>
            <a:ext cx="4778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7" name="Line 13"/>
          <p:cNvSpPr>
            <a:spLocks noChangeShapeType="1"/>
          </p:cNvSpPr>
          <p:nvPr/>
        </p:nvSpPr>
        <p:spPr bwMode="auto">
          <a:xfrm>
            <a:off x="3187700" y="4030663"/>
            <a:ext cx="0" cy="233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278" name="Line 14"/>
          <p:cNvSpPr>
            <a:spLocks noChangeShapeType="1"/>
          </p:cNvSpPr>
          <p:nvPr/>
        </p:nvSpPr>
        <p:spPr bwMode="auto">
          <a:xfrm>
            <a:off x="3187700" y="4473576"/>
            <a:ext cx="0" cy="1301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pic>
        <p:nvPicPr>
          <p:cNvPr id="139279" name="Picture 1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163" y="3806826"/>
            <a:ext cx="2032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80" name="Line 16"/>
          <p:cNvSpPr>
            <a:spLocks noChangeShapeType="1"/>
          </p:cNvSpPr>
          <p:nvPr/>
        </p:nvSpPr>
        <p:spPr bwMode="auto">
          <a:xfrm>
            <a:off x="5026026" y="3949700"/>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281" name="Oval 17"/>
          <p:cNvSpPr>
            <a:spLocks noChangeArrowheads="1"/>
          </p:cNvSpPr>
          <p:nvPr/>
        </p:nvSpPr>
        <p:spPr bwMode="auto">
          <a:xfrm>
            <a:off x="3725864" y="3914775"/>
            <a:ext cx="515937"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282" name="AutoShape 18"/>
          <p:cNvCxnSpPr>
            <a:cxnSpLocks noChangeShapeType="1"/>
            <a:stCxn id="139271" idx="3"/>
            <a:endCxn id="139281" idx="2"/>
          </p:cNvCxnSpPr>
          <p:nvPr/>
        </p:nvCxnSpPr>
        <p:spPr bwMode="auto">
          <a:xfrm flipV="1">
            <a:off x="3497263" y="4041776"/>
            <a:ext cx="228600" cy="32702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83" name="AutoShape 19"/>
          <p:cNvCxnSpPr>
            <a:cxnSpLocks noChangeShapeType="1"/>
            <a:stCxn id="139271" idx="3"/>
            <a:endCxn id="139293" idx="2"/>
          </p:cNvCxnSpPr>
          <p:nvPr/>
        </p:nvCxnSpPr>
        <p:spPr bwMode="auto">
          <a:xfrm>
            <a:off x="3497263" y="4368801"/>
            <a:ext cx="228600" cy="34131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84" name="AutoShape 20"/>
          <p:cNvCxnSpPr>
            <a:cxnSpLocks noChangeShapeType="1"/>
            <a:stCxn id="139281" idx="6"/>
            <a:endCxn id="139269" idx="1"/>
          </p:cNvCxnSpPr>
          <p:nvPr/>
        </p:nvCxnSpPr>
        <p:spPr bwMode="auto">
          <a:xfrm flipV="1">
            <a:off x="4241800" y="3965575"/>
            <a:ext cx="230188" cy="76200"/>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85" name="AutoShape 21"/>
          <p:cNvCxnSpPr>
            <a:cxnSpLocks noChangeShapeType="1"/>
            <a:stCxn id="139281" idx="6"/>
            <a:endCxn id="139275" idx="1"/>
          </p:cNvCxnSpPr>
          <p:nvPr/>
        </p:nvCxnSpPr>
        <p:spPr bwMode="auto">
          <a:xfrm>
            <a:off x="4241800" y="4041775"/>
            <a:ext cx="158750" cy="9683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86" name="AutoShape 22"/>
          <p:cNvCxnSpPr>
            <a:cxnSpLocks noChangeShapeType="1"/>
            <a:stCxn id="139275" idx="3"/>
            <a:endCxn id="139276" idx="1"/>
          </p:cNvCxnSpPr>
          <p:nvPr/>
        </p:nvCxnSpPr>
        <p:spPr bwMode="auto">
          <a:xfrm>
            <a:off x="4941889" y="4138613"/>
            <a:ext cx="115887" cy="106362"/>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287" name="Rectangle 23"/>
          <p:cNvSpPr>
            <a:spLocks noChangeArrowheads="1"/>
          </p:cNvSpPr>
          <p:nvPr/>
        </p:nvSpPr>
        <p:spPr bwMode="auto">
          <a:xfrm>
            <a:off x="3670301" y="4271963"/>
            <a:ext cx="625475" cy="201612"/>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288" name="Rectangle 24"/>
          <p:cNvSpPr>
            <a:spLocks noChangeArrowheads="1"/>
          </p:cNvSpPr>
          <p:nvPr/>
        </p:nvSpPr>
        <p:spPr bwMode="auto">
          <a:xfrm>
            <a:off x="4471989" y="4530725"/>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289" name="Rectangle 25"/>
          <p:cNvSpPr>
            <a:spLocks noChangeArrowheads="1"/>
          </p:cNvSpPr>
          <p:nvPr/>
        </p:nvSpPr>
        <p:spPr bwMode="auto">
          <a:xfrm>
            <a:off x="4400550" y="4705351"/>
            <a:ext cx="541338" cy="2016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290"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7775" y="4752975"/>
            <a:ext cx="477838"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1" name="Picture 2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163" y="4473575"/>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92" name="Line 28"/>
          <p:cNvSpPr>
            <a:spLocks noChangeShapeType="1"/>
          </p:cNvSpPr>
          <p:nvPr/>
        </p:nvSpPr>
        <p:spPr bwMode="auto">
          <a:xfrm>
            <a:off x="5026026" y="4616450"/>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293" name="Oval 29"/>
          <p:cNvSpPr>
            <a:spLocks noChangeArrowheads="1"/>
          </p:cNvSpPr>
          <p:nvPr/>
        </p:nvSpPr>
        <p:spPr bwMode="auto">
          <a:xfrm>
            <a:off x="3725864" y="4581525"/>
            <a:ext cx="515937"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294" name="AutoShape 30"/>
          <p:cNvCxnSpPr>
            <a:cxnSpLocks noChangeShapeType="1"/>
            <a:stCxn id="139293" idx="6"/>
            <a:endCxn id="139288" idx="1"/>
          </p:cNvCxnSpPr>
          <p:nvPr/>
        </p:nvCxnSpPr>
        <p:spPr bwMode="auto">
          <a:xfrm flipV="1">
            <a:off x="4241800" y="4632325"/>
            <a:ext cx="230188" cy="77788"/>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95" name="AutoShape 31"/>
          <p:cNvCxnSpPr>
            <a:cxnSpLocks noChangeShapeType="1"/>
            <a:stCxn id="139293" idx="6"/>
            <a:endCxn id="139289" idx="1"/>
          </p:cNvCxnSpPr>
          <p:nvPr/>
        </p:nvCxnSpPr>
        <p:spPr bwMode="auto">
          <a:xfrm>
            <a:off x="4241800" y="4710113"/>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96" name="AutoShape 32"/>
          <p:cNvCxnSpPr>
            <a:cxnSpLocks noChangeShapeType="1"/>
            <a:stCxn id="139289" idx="3"/>
            <a:endCxn id="139290" idx="1"/>
          </p:cNvCxnSpPr>
          <p:nvPr/>
        </p:nvCxnSpPr>
        <p:spPr bwMode="auto">
          <a:xfrm>
            <a:off x="4941889" y="4805363"/>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297" name="Oval 33"/>
          <p:cNvSpPr>
            <a:spLocks noChangeArrowheads="1"/>
          </p:cNvSpPr>
          <p:nvPr/>
        </p:nvSpPr>
        <p:spPr bwMode="auto">
          <a:xfrm>
            <a:off x="2209800" y="4010025"/>
            <a:ext cx="515938"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298" name="Oval 34"/>
          <p:cNvSpPr>
            <a:spLocks noChangeArrowheads="1"/>
          </p:cNvSpPr>
          <p:nvPr/>
        </p:nvSpPr>
        <p:spPr bwMode="auto">
          <a:xfrm>
            <a:off x="2209800" y="4427539"/>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cxnSp>
        <p:nvCxnSpPr>
          <p:cNvPr id="139299" name="AutoShape 35"/>
          <p:cNvCxnSpPr>
            <a:cxnSpLocks noChangeShapeType="1"/>
            <a:stCxn id="139297" idx="6"/>
            <a:endCxn id="139271" idx="1"/>
          </p:cNvCxnSpPr>
          <p:nvPr/>
        </p:nvCxnSpPr>
        <p:spPr bwMode="auto">
          <a:xfrm>
            <a:off x="2725739" y="4138614"/>
            <a:ext cx="230187" cy="230187"/>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00" name="AutoShape 36"/>
          <p:cNvCxnSpPr>
            <a:cxnSpLocks noChangeShapeType="1"/>
            <a:stCxn id="139298" idx="6"/>
            <a:endCxn id="139271" idx="1"/>
          </p:cNvCxnSpPr>
          <p:nvPr/>
        </p:nvCxnSpPr>
        <p:spPr bwMode="auto">
          <a:xfrm flipV="1">
            <a:off x="2725739" y="4368801"/>
            <a:ext cx="230187" cy="18732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01" name="Rectangle 37"/>
          <p:cNvSpPr>
            <a:spLocks noChangeArrowheads="1"/>
          </p:cNvSpPr>
          <p:nvPr/>
        </p:nvSpPr>
        <p:spPr bwMode="auto">
          <a:xfrm>
            <a:off x="3641726" y="3570288"/>
            <a:ext cx="625475" cy="201612"/>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02" name="Rectangle 38"/>
          <p:cNvSpPr>
            <a:spLocks noChangeArrowheads="1"/>
          </p:cNvSpPr>
          <p:nvPr/>
        </p:nvSpPr>
        <p:spPr bwMode="auto">
          <a:xfrm>
            <a:off x="4433889" y="2419350"/>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03" name="Rectangle 39"/>
          <p:cNvSpPr>
            <a:spLocks noChangeArrowheads="1"/>
          </p:cNvSpPr>
          <p:nvPr/>
        </p:nvSpPr>
        <p:spPr bwMode="auto">
          <a:xfrm>
            <a:off x="4362450" y="2593976"/>
            <a:ext cx="541338" cy="2016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04"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9675" y="2641600"/>
            <a:ext cx="477838"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05" name="Picture 4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9063" y="2362200"/>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06" name="Line 42"/>
          <p:cNvSpPr>
            <a:spLocks noChangeShapeType="1"/>
          </p:cNvSpPr>
          <p:nvPr/>
        </p:nvSpPr>
        <p:spPr bwMode="auto">
          <a:xfrm>
            <a:off x="4987926" y="2505075"/>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07" name="Oval 43"/>
          <p:cNvSpPr>
            <a:spLocks noChangeArrowheads="1"/>
          </p:cNvSpPr>
          <p:nvPr/>
        </p:nvSpPr>
        <p:spPr bwMode="auto">
          <a:xfrm>
            <a:off x="3687764" y="2470150"/>
            <a:ext cx="515937"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08" name="AutoShape 44"/>
          <p:cNvCxnSpPr>
            <a:cxnSpLocks noChangeShapeType="1"/>
            <a:stCxn id="139307" idx="6"/>
            <a:endCxn id="139302" idx="1"/>
          </p:cNvCxnSpPr>
          <p:nvPr/>
        </p:nvCxnSpPr>
        <p:spPr bwMode="auto">
          <a:xfrm flipV="1">
            <a:off x="4203700" y="2520950"/>
            <a:ext cx="230188" cy="77788"/>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09" name="AutoShape 45"/>
          <p:cNvCxnSpPr>
            <a:cxnSpLocks noChangeShapeType="1"/>
            <a:stCxn id="139307" idx="6"/>
            <a:endCxn id="139303" idx="1"/>
          </p:cNvCxnSpPr>
          <p:nvPr/>
        </p:nvCxnSpPr>
        <p:spPr bwMode="auto">
          <a:xfrm>
            <a:off x="4203700" y="2598738"/>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10" name="AutoShape 46"/>
          <p:cNvCxnSpPr>
            <a:cxnSpLocks noChangeShapeType="1"/>
            <a:stCxn id="139303" idx="3"/>
            <a:endCxn id="139304" idx="1"/>
          </p:cNvCxnSpPr>
          <p:nvPr/>
        </p:nvCxnSpPr>
        <p:spPr bwMode="auto">
          <a:xfrm>
            <a:off x="4903789" y="2693988"/>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11" name="Rectangle 47"/>
          <p:cNvSpPr>
            <a:spLocks noChangeArrowheads="1"/>
          </p:cNvSpPr>
          <p:nvPr/>
        </p:nvSpPr>
        <p:spPr bwMode="auto">
          <a:xfrm>
            <a:off x="8678864" y="2419350"/>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12" name="Rectangle 48"/>
          <p:cNvSpPr>
            <a:spLocks noChangeArrowheads="1"/>
          </p:cNvSpPr>
          <p:nvPr/>
        </p:nvSpPr>
        <p:spPr bwMode="auto">
          <a:xfrm>
            <a:off x="8607425" y="2593976"/>
            <a:ext cx="541338" cy="2016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13"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650" y="2641600"/>
            <a:ext cx="477838"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14" name="Picture 5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4038" y="2362200"/>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15" name="Line 51"/>
          <p:cNvSpPr>
            <a:spLocks noChangeShapeType="1"/>
          </p:cNvSpPr>
          <p:nvPr/>
        </p:nvSpPr>
        <p:spPr bwMode="auto">
          <a:xfrm>
            <a:off x="9232901" y="2505075"/>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16" name="Oval 52"/>
          <p:cNvSpPr>
            <a:spLocks noChangeArrowheads="1"/>
          </p:cNvSpPr>
          <p:nvPr/>
        </p:nvSpPr>
        <p:spPr bwMode="auto">
          <a:xfrm>
            <a:off x="7932739" y="2470150"/>
            <a:ext cx="515937"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17" name="AutoShape 53"/>
          <p:cNvCxnSpPr>
            <a:cxnSpLocks noChangeShapeType="1"/>
            <a:stCxn id="139316" idx="6"/>
            <a:endCxn id="139311" idx="1"/>
          </p:cNvCxnSpPr>
          <p:nvPr/>
        </p:nvCxnSpPr>
        <p:spPr bwMode="auto">
          <a:xfrm flipV="1">
            <a:off x="8448675" y="2520950"/>
            <a:ext cx="230188" cy="77788"/>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18" name="AutoShape 54"/>
          <p:cNvCxnSpPr>
            <a:cxnSpLocks noChangeShapeType="1"/>
            <a:stCxn id="139316" idx="6"/>
            <a:endCxn id="139312" idx="1"/>
          </p:cNvCxnSpPr>
          <p:nvPr/>
        </p:nvCxnSpPr>
        <p:spPr bwMode="auto">
          <a:xfrm>
            <a:off x="8448675" y="2598738"/>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19" name="AutoShape 55"/>
          <p:cNvCxnSpPr>
            <a:cxnSpLocks noChangeShapeType="1"/>
            <a:stCxn id="139312" idx="3"/>
            <a:endCxn id="139313" idx="1"/>
          </p:cNvCxnSpPr>
          <p:nvPr/>
        </p:nvCxnSpPr>
        <p:spPr bwMode="auto">
          <a:xfrm>
            <a:off x="9148764" y="2693988"/>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20" name="Rectangle 56"/>
          <p:cNvSpPr>
            <a:spLocks noChangeArrowheads="1"/>
          </p:cNvSpPr>
          <p:nvPr/>
        </p:nvSpPr>
        <p:spPr bwMode="auto">
          <a:xfrm>
            <a:off x="7888289" y="36195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21" name="Rectangle 57"/>
          <p:cNvSpPr>
            <a:spLocks noChangeArrowheads="1"/>
          </p:cNvSpPr>
          <p:nvPr/>
        </p:nvSpPr>
        <p:spPr bwMode="auto">
          <a:xfrm>
            <a:off x="8689975" y="387826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22" name="Rectangle 58"/>
          <p:cNvSpPr>
            <a:spLocks noChangeArrowheads="1"/>
          </p:cNvSpPr>
          <p:nvPr/>
        </p:nvSpPr>
        <p:spPr bwMode="auto">
          <a:xfrm>
            <a:off x="8618539" y="4052888"/>
            <a:ext cx="541337"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23"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5764" y="4100514"/>
            <a:ext cx="4778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24" name="Picture 6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5150" y="38211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25" name="Line 61"/>
          <p:cNvSpPr>
            <a:spLocks noChangeShapeType="1"/>
          </p:cNvSpPr>
          <p:nvPr/>
        </p:nvSpPr>
        <p:spPr bwMode="auto">
          <a:xfrm>
            <a:off x="9244013" y="3963988"/>
            <a:ext cx="277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26" name="Oval 62"/>
          <p:cNvSpPr>
            <a:spLocks noChangeArrowheads="1"/>
          </p:cNvSpPr>
          <p:nvPr/>
        </p:nvSpPr>
        <p:spPr bwMode="auto">
          <a:xfrm>
            <a:off x="7943850" y="3929064"/>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27" name="AutoShape 63"/>
          <p:cNvCxnSpPr>
            <a:cxnSpLocks noChangeShapeType="1"/>
            <a:stCxn id="139326" idx="6"/>
            <a:endCxn id="139321" idx="1"/>
          </p:cNvCxnSpPr>
          <p:nvPr/>
        </p:nvCxnSpPr>
        <p:spPr bwMode="auto">
          <a:xfrm flipV="1">
            <a:off x="8459789" y="3979864"/>
            <a:ext cx="230187"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28" name="AutoShape 64"/>
          <p:cNvCxnSpPr>
            <a:cxnSpLocks noChangeShapeType="1"/>
            <a:stCxn id="139326" idx="6"/>
            <a:endCxn id="139322" idx="1"/>
          </p:cNvCxnSpPr>
          <p:nvPr/>
        </p:nvCxnSpPr>
        <p:spPr bwMode="auto">
          <a:xfrm>
            <a:off x="8459788" y="40576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29" name="AutoShape 65"/>
          <p:cNvCxnSpPr>
            <a:cxnSpLocks noChangeShapeType="1"/>
            <a:stCxn id="139322" idx="3"/>
            <a:endCxn id="139323" idx="1"/>
          </p:cNvCxnSpPr>
          <p:nvPr/>
        </p:nvCxnSpPr>
        <p:spPr bwMode="auto">
          <a:xfrm>
            <a:off x="9159875" y="4152900"/>
            <a:ext cx="115888"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30" name="Rectangle 66"/>
          <p:cNvSpPr>
            <a:spLocks noChangeArrowheads="1"/>
          </p:cNvSpPr>
          <p:nvPr/>
        </p:nvSpPr>
        <p:spPr bwMode="auto">
          <a:xfrm>
            <a:off x="7899401" y="43053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31" name="Rectangle 67"/>
          <p:cNvSpPr>
            <a:spLocks noChangeArrowheads="1"/>
          </p:cNvSpPr>
          <p:nvPr/>
        </p:nvSpPr>
        <p:spPr bwMode="auto">
          <a:xfrm>
            <a:off x="8701089" y="4564063"/>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32" name="Rectangle 68"/>
          <p:cNvSpPr>
            <a:spLocks noChangeArrowheads="1"/>
          </p:cNvSpPr>
          <p:nvPr/>
        </p:nvSpPr>
        <p:spPr bwMode="auto">
          <a:xfrm>
            <a:off x="8629650" y="4738688"/>
            <a:ext cx="541338"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33"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875" y="4786314"/>
            <a:ext cx="477838"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34" name="Picture 7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6263" y="45069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35" name="Line 71"/>
          <p:cNvSpPr>
            <a:spLocks noChangeShapeType="1"/>
          </p:cNvSpPr>
          <p:nvPr/>
        </p:nvSpPr>
        <p:spPr bwMode="auto">
          <a:xfrm>
            <a:off x="9255126" y="4649788"/>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36" name="Oval 72"/>
          <p:cNvSpPr>
            <a:spLocks noChangeArrowheads="1"/>
          </p:cNvSpPr>
          <p:nvPr/>
        </p:nvSpPr>
        <p:spPr bwMode="auto">
          <a:xfrm>
            <a:off x="7954964" y="4614864"/>
            <a:ext cx="515937"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37" name="AutoShape 73"/>
          <p:cNvCxnSpPr>
            <a:cxnSpLocks noChangeShapeType="1"/>
            <a:stCxn id="139336" idx="6"/>
            <a:endCxn id="139331" idx="1"/>
          </p:cNvCxnSpPr>
          <p:nvPr/>
        </p:nvCxnSpPr>
        <p:spPr bwMode="auto">
          <a:xfrm flipV="1">
            <a:off x="8470900" y="4665664"/>
            <a:ext cx="230188"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38" name="AutoShape 74"/>
          <p:cNvCxnSpPr>
            <a:cxnSpLocks noChangeShapeType="1"/>
            <a:stCxn id="139336" idx="6"/>
            <a:endCxn id="139332" idx="1"/>
          </p:cNvCxnSpPr>
          <p:nvPr/>
        </p:nvCxnSpPr>
        <p:spPr bwMode="auto">
          <a:xfrm>
            <a:off x="8470900" y="47434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39" name="AutoShape 75"/>
          <p:cNvCxnSpPr>
            <a:cxnSpLocks noChangeShapeType="1"/>
            <a:stCxn id="139332" idx="3"/>
            <a:endCxn id="139333" idx="1"/>
          </p:cNvCxnSpPr>
          <p:nvPr/>
        </p:nvCxnSpPr>
        <p:spPr bwMode="auto">
          <a:xfrm>
            <a:off x="9170989" y="4838700"/>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40" name="Rectangle 76"/>
          <p:cNvSpPr>
            <a:spLocks noChangeArrowheads="1"/>
          </p:cNvSpPr>
          <p:nvPr/>
        </p:nvSpPr>
        <p:spPr bwMode="auto">
          <a:xfrm>
            <a:off x="7910514" y="49911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41" name="Rectangle 77"/>
          <p:cNvSpPr>
            <a:spLocks noChangeArrowheads="1"/>
          </p:cNvSpPr>
          <p:nvPr/>
        </p:nvSpPr>
        <p:spPr bwMode="auto">
          <a:xfrm>
            <a:off x="8712200" y="524986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42" name="Rectangle 78"/>
          <p:cNvSpPr>
            <a:spLocks noChangeArrowheads="1"/>
          </p:cNvSpPr>
          <p:nvPr/>
        </p:nvSpPr>
        <p:spPr bwMode="auto">
          <a:xfrm>
            <a:off x="8640764" y="5424488"/>
            <a:ext cx="541337"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43" name="Picture 7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7989" y="5472114"/>
            <a:ext cx="4778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44"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7375" y="51927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45" name="Line 81"/>
          <p:cNvSpPr>
            <a:spLocks noChangeShapeType="1"/>
          </p:cNvSpPr>
          <p:nvPr/>
        </p:nvSpPr>
        <p:spPr bwMode="auto">
          <a:xfrm>
            <a:off x="9266238" y="5335588"/>
            <a:ext cx="277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46" name="Oval 82"/>
          <p:cNvSpPr>
            <a:spLocks noChangeArrowheads="1"/>
          </p:cNvSpPr>
          <p:nvPr/>
        </p:nvSpPr>
        <p:spPr bwMode="auto">
          <a:xfrm>
            <a:off x="7966075" y="5300664"/>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47" name="AutoShape 83"/>
          <p:cNvCxnSpPr>
            <a:cxnSpLocks noChangeShapeType="1"/>
            <a:stCxn id="139346" idx="6"/>
            <a:endCxn id="139341" idx="1"/>
          </p:cNvCxnSpPr>
          <p:nvPr/>
        </p:nvCxnSpPr>
        <p:spPr bwMode="auto">
          <a:xfrm flipV="1">
            <a:off x="8482014" y="5351464"/>
            <a:ext cx="230187"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48" name="AutoShape 84"/>
          <p:cNvCxnSpPr>
            <a:cxnSpLocks noChangeShapeType="1"/>
            <a:stCxn id="139346" idx="6"/>
            <a:endCxn id="139342" idx="1"/>
          </p:cNvCxnSpPr>
          <p:nvPr/>
        </p:nvCxnSpPr>
        <p:spPr bwMode="auto">
          <a:xfrm>
            <a:off x="8482013" y="54292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49" name="AutoShape 85"/>
          <p:cNvCxnSpPr>
            <a:cxnSpLocks noChangeShapeType="1"/>
            <a:stCxn id="139342" idx="3"/>
            <a:endCxn id="139343" idx="1"/>
          </p:cNvCxnSpPr>
          <p:nvPr/>
        </p:nvCxnSpPr>
        <p:spPr bwMode="auto">
          <a:xfrm>
            <a:off x="9182100" y="5524500"/>
            <a:ext cx="115888"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50" name="Rectangle 86"/>
          <p:cNvSpPr>
            <a:spLocks noChangeArrowheads="1"/>
          </p:cNvSpPr>
          <p:nvPr/>
        </p:nvSpPr>
        <p:spPr bwMode="auto">
          <a:xfrm>
            <a:off x="7921626" y="56769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51" name="Rectangle 87"/>
          <p:cNvSpPr>
            <a:spLocks noChangeArrowheads="1"/>
          </p:cNvSpPr>
          <p:nvPr/>
        </p:nvSpPr>
        <p:spPr bwMode="auto">
          <a:xfrm>
            <a:off x="8723314" y="5935663"/>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52" name="Rectangle 88"/>
          <p:cNvSpPr>
            <a:spLocks noChangeArrowheads="1"/>
          </p:cNvSpPr>
          <p:nvPr/>
        </p:nvSpPr>
        <p:spPr bwMode="auto">
          <a:xfrm>
            <a:off x="8651875" y="6110288"/>
            <a:ext cx="541338"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53" name="Picture 8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100" y="6157914"/>
            <a:ext cx="477838"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54" name="Picture 9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8488" y="58785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55" name="Line 91"/>
          <p:cNvSpPr>
            <a:spLocks noChangeShapeType="1"/>
          </p:cNvSpPr>
          <p:nvPr/>
        </p:nvSpPr>
        <p:spPr bwMode="auto">
          <a:xfrm>
            <a:off x="9277351" y="6021388"/>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56" name="Oval 92"/>
          <p:cNvSpPr>
            <a:spLocks noChangeArrowheads="1"/>
          </p:cNvSpPr>
          <p:nvPr/>
        </p:nvSpPr>
        <p:spPr bwMode="auto">
          <a:xfrm>
            <a:off x="7977189" y="5986464"/>
            <a:ext cx="515937"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57" name="AutoShape 93"/>
          <p:cNvCxnSpPr>
            <a:cxnSpLocks noChangeShapeType="1"/>
            <a:stCxn id="139356" idx="6"/>
            <a:endCxn id="139351" idx="1"/>
          </p:cNvCxnSpPr>
          <p:nvPr/>
        </p:nvCxnSpPr>
        <p:spPr bwMode="auto">
          <a:xfrm flipV="1">
            <a:off x="8493125" y="6037264"/>
            <a:ext cx="230188"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58" name="AutoShape 94"/>
          <p:cNvCxnSpPr>
            <a:cxnSpLocks noChangeShapeType="1"/>
            <a:stCxn id="139356" idx="6"/>
            <a:endCxn id="139352" idx="1"/>
          </p:cNvCxnSpPr>
          <p:nvPr/>
        </p:nvCxnSpPr>
        <p:spPr bwMode="auto">
          <a:xfrm>
            <a:off x="8493125" y="61150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59" name="AutoShape 95"/>
          <p:cNvCxnSpPr>
            <a:cxnSpLocks noChangeShapeType="1"/>
            <a:stCxn id="139352" idx="3"/>
            <a:endCxn id="139353" idx="1"/>
          </p:cNvCxnSpPr>
          <p:nvPr/>
        </p:nvCxnSpPr>
        <p:spPr bwMode="auto">
          <a:xfrm>
            <a:off x="9193214" y="6210300"/>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60" name="Rectangle 96"/>
          <p:cNvSpPr>
            <a:spLocks noChangeArrowheads="1"/>
          </p:cNvSpPr>
          <p:nvPr/>
        </p:nvSpPr>
        <p:spPr bwMode="auto">
          <a:xfrm>
            <a:off x="6592889" y="2419350"/>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61" name="Rectangle 97"/>
          <p:cNvSpPr>
            <a:spLocks noChangeArrowheads="1"/>
          </p:cNvSpPr>
          <p:nvPr/>
        </p:nvSpPr>
        <p:spPr bwMode="auto">
          <a:xfrm>
            <a:off x="6521450" y="2593976"/>
            <a:ext cx="541338" cy="2016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62" name="Picture 9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675" y="2641600"/>
            <a:ext cx="477838"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63" name="Picture 9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063" y="2362200"/>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64" name="Line 100"/>
          <p:cNvSpPr>
            <a:spLocks noChangeShapeType="1"/>
          </p:cNvSpPr>
          <p:nvPr/>
        </p:nvSpPr>
        <p:spPr bwMode="auto">
          <a:xfrm>
            <a:off x="7146926" y="2505075"/>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65" name="Oval 101"/>
          <p:cNvSpPr>
            <a:spLocks noChangeArrowheads="1"/>
          </p:cNvSpPr>
          <p:nvPr/>
        </p:nvSpPr>
        <p:spPr bwMode="auto">
          <a:xfrm>
            <a:off x="5846764" y="2470150"/>
            <a:ext cx="515937" cy="2555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66" name="AutoShape 102"/>
          <p:cNvCxnSpPr>
            <a:cxnSpLocks noChangeShapeType="1"/>
            <a:stCxn id="139365" idx="6"/>
            <a:endCxn id="139360" idx="1"/>
          </p:cNvCxnSpPr>
          <p:nvPr/>
        </p:nvCxnSpPr>
        <p:spPr bwMode="auto">
          <a:xfrm flipV="1">
            <a:off x="6362700" y="2520950"/>
            <a:ext cx="230188" cy="77788"/>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67" name="AutoShape 103"/>
          <p:cNvCxnSpPr>
            <a:cxnSpLocks noChangeShapeType="1"/>
            <a:stCxn id="139365" idx="6"/>
            <a:endCxn id="139361" idx="1"/>
          </p:cNvCxnSpPr>
          <p:nvPr/>
        </p:nvCxnSpPr>
        <p:spPr bwMode="auto">
          <a:xfrm>
            <a:off x="6362700" y="2598738"/>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68" name="AutoShape 104"/>
          <p:cNvCxnSpPr>
            <a:cxnSpLocks noChangeShapeType="1"/>
            <a:stCxn id="139361" idx="3"/>
            <a:endCxn id="139362" idx="1"/>
          </p:cNvCxnSpPr>
          <p:nvPr/>
        </p:nvCxnSpPr>
        <p:spPr bwMode="auto">
          <a:xfrm>
            <a:off x="7062789" y="2693988"/>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69" name="Rectangle 105"/>
          <p:cNvSpPr>
            <a:spLocks noChangeArrowheads="1"/>
          </p:cNvSpPr>
          <p:nvPr/>
        </p:nvSpPr>
        <p:spPr bwMode="auto">
          <a:xfrm>
            <a:off x="5802314" y="36195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70" name="Rectangle 106"/>
          <p:cNvSpPr>
            <a:spLocks noChangeArrowheads="1"/>
          </p:cNvSpPr>
          <p:nvPr/>
        </p:nvSpPr>
        <p:spPr bwMode="auto">
          <a:xfrm>
            <a:off x="6604000" y="387826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71" name="Rectangle 107"/>
          <p:cNvSpPr>
            <a:spLocks noChangeArrowheads="1"/>
          </p:cNvSpPr>
          <p:nvPr/>
        </p:nvSpPr>
        <p:spPr bwMode="auto">
          <a:xfrm>
            <a:off x="6532564" y="4052888"/>
            <a:ext cx="541337"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72" name="Picture 10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789" y="4100514"/>
            <a:ext cx="4778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73" name="Picture 10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9175" y="38211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74" name="Line 110"/>
          <p:cNvSpPr>
            <a:spLocks noChangeShapeType="1"/>
          </p:cNvSpPr>
          <p:nvPr/>
        </p:nvSpPr>
        <p:spPr bwMode="auto">
          <a:xfrm>
            <a:off x="7158038" y="3963988"/>
            <a:ext cx="277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75" name="Oval 111"/>
          <p:cNvSpPr>
            <a:spLocks noChangeArrowheads="1"/>
          </p:cNvSpPr>
          <p:nvPr/>
        </p:nvSpPr>
        <p:spPr bwMode="auto">
          <a:xfrm>
            <a:off x="5857875" y="3929064"/>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76" name="AutoShape 112"/>
          <p:cNvCxnSpPr>
            <a:cxnSpLocks noChangeShapeType="1"/>
            <a:stCxn id="139375" idx="6"/>
            <a:endCxn id="139370" idx="1"/>
          </p:cNvCxnSpPr>
          <p:nvPr/>
        </p:nvCxnSpPr>
        <p:spPr bwMode="auto">
          <a:xfrm flipV="1">
            <a:off x="6373814" y="3979864"/>
            <a:ext cx="230187"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77" name="AutoShape 113"/>
          <p:cNvCxnSpPr>
            <a:cxnSpLocks noChangeShapeType="1"/>
            <a:stCxn id="139375" idx="6"/>
            <a:endCxn id="139371" idx="1"/>
          </p:cNvCxnSpPr>
          <p:nvPr/>
        </p:nvCxnSpPr>
        <p:spPr bwMode="auto">
          <a:xfrm>
            <a:off x="6373813" y="40576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78" name="AutoShape 114"/>
          <p:cNvCxnSpPr>
            <a:cxnSpLocks noChangeShapeType="1"/>
            <a:stCxn id="139371" idx="3"/>
            <a:endCxn id="139372" idx="1"/>
          </p:cNvCxnSpPr>
          <p:nvPr/>
        </p:nvCxnSpPr>
        <p:spPr bwMode="auto">
          <a:xfrm>
            <a:off x="7073900" y="4152900"/>
            <a:ext cx="115888"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79" name="Rectangle 115"/>
          <p:cNvSpPr>
            <a:spLocks noChangeArrowheads="1"/>
          </p:cNvSpPr>
          <p:nvPr/>
        </p:nvSpPr>
        <p:spPr bwMode="auto">
          <a:xfrm>
            <a:off x="5813426" y="43053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80" name="Rectangle 116"/>
          <p:cNvSpPr>
            <a:spLocks noChangeArrowheads="1"/>
          </p:cNvSpPr>
          <p:nvPr/>
        </p:nvSpPr>
        <p:spPr bwMode="auto">
          <a:xfrm>
            <a:off x="6615114" y="4564063"/>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81" name="Rectangle 117"/>
          <p:cNvSpPr>
            <a:spLocks noChangeArrowheads="1"/>
          </p:cNvSpPr>
          <p:nvPr/>
        </p:nvSpPr>
        <p:spPr bwMode="auto">
          <a:xfrm>
            <a:off x="6543675" y="4738688"/>
            <a:ext cx="541338"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82" name="Picture 1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900" y="4786314"/>
            <a:ext cx="477838"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83" name="Picture 1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45069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84" name="Line 120"/>
          <p:cNvSpPr>
            <a:spLocks noChangeShapeType="1"/>
          </p:cNvSpPr>
          <p:nvPr/>
        </p:nvSpPr>
        <p:spPr bwMode="auto">
          <a:xfrm>
            <a:off x="7169151" y="4649788"/>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85" name="Oval 121"/>
          <p:cNvSpPr>
            <a:spLocks noChangeArrowheads="1"/>
          </p:cNvSpPr>
          <p:nvPr/>
        </p:nvSpPr>
        <p:spPr bwMode="auto">
          <a:xfrm>
            <a:off x="5868989" y="4614864"/>
            <a:ext cx="515937"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86" name="AutoShape 122"/>
          <p:cNvCxnSpPr>
            <a:cxnSpLocks noChangeShapeType="1"/>
            <a:stCxn id="139385" idx="6"/>
            <a:endCxn id="139380" idx="1"/>
          </p:cNvCxnSpPr>
          <p:nvPr/>
        </p:nvCxnSpPr>
        <p:spPr bwMode="auto">
          <a:xfrm flipV="1">
            <a:off x="6384925" y="4665664"/>
            <a:ext cx="230188"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87" name="AutoShape 123"/>
          <p:cNvCxnSpPr>
            <a:cxnSpLocks noChangeShapeType="1"/>
            <a:stCxn id="139385" idx="6"/>
            <a:endCxn id="139381" idx="1"/>
          </p:cNvCxnSpPr>
          <p:nvPr/>
        </p:nvCxnSpPr>
        <p:spPr bwMode="auto">
          <a:xfrm>
            <a:off x="6384925" y="47434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88" name="AutoShape 124"/>
          <p:cNvCxnSpPr>
            <a:cxnSpLocks noChangeShapeType="1"/>
            <a:stCxn id="139381" idx="3"/>
            <a:endCxn id="139382" idx="1"/>
          </p:cNvCxnSpPr>
          <p:nvPr/>
        </p:nvCxnSpPr>
        <p:spPr bwMode="auto">
          <a:xfrm>
            <a:off x="7085014" y="4838700"/>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89" name="Rectangle 125"/>
          <p:cNvSpPr>
            <a:spLocks noChangeArrowheads="1"/>
          </p:cNvSpPr>
          <p:nvPr/>
        </p:nvSpPr>
        <p:spPr bwMode="auto">
          <a:xfrm>
            <a:off x="5824539" y="49911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390" name="Rectangle 126"/>
          <p:cNvSpPr>
            <a:spLocks noChangeArrowheads="1"/>
          </p:cNvSpPr>
          <p:nvPr/>
        </p:nvSpPr>
        <p:spPr bwMode="auto">
          <a:xfrm>
            <a:off x="6626225" y="524986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391" name="Rectangle 127"/>
          <p:cNvSpPr>
            <a:spLocks noChangeArrowheads="1"/>
          </p:cNvSpPr>
          <p:nvPr/>
        </p:nvSpPr>
        <p:spPr bwMode="auto">
          <a:xfrm>
            <a:off x="6554789" y="5424488"/>
            <a:ext cx="541337"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392" name="Picture 1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014" y="5472114"/>
            <a:ext cx="4778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393" name="Picture 12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1927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394" name="Line 130"/>
          <p:cNvSpPr>
            <a:spLocks noChangeShapeType="1"/>
          </p:cNvSpPr>
          <p:nvPr/>
        </p:nvSpPr>
        <p:spPr bwMode="auto">
          <a:xfrm>
            <a:off x="7180263" y="5335588"/>
            <a:ext cx="277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395" name="Oval 131"/>
          <p:cNvSpPr>
            <a:spLocks noChangeArrowheads="1"/>
          </p:cNvSpPr>
          <p:nvPr/>
        </p:nvSpPr>
        <p:spPr bwMode="auto">
          <a:xfrm>
            <a:off x="5880100" y="5300664"/>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396" name="AutoShape 132"/>
          <p:cNvCxnSpPr>
            <a:cxnSpLocks noChangeShapeType="1"/>
            <a:stCxn id="139395" idx="6"/>
            <a:endCxn id="139390" idx="1"/>
          </p:cNvCxnSpPr>
          <p:nvPr/>
        </p:nvCxnSpPr>
        <p:spPr bwMode="auto">
          <a:xfrm flipV="1">
            <a:off x="6396039" y="5351464"/>
            <a:ext cx="230187"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97" name="AutoShape 133"/>
          <p:cNvCxnSpPr>
            <a:cxnSpLocks noChangeShapeType="1"/>
            <a:stCxn id="139395" idx="6"/>
            <a:endCxn id="139391" idx="1"/>
          </p:cNvCxnSpPr>
          <p:nvPr/>
        </p:nvCxnSpPr>
        <p:spPr bwMode="auto">
          <a:xfrm>
            <a:off x="6396038" y="54292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98" name="AutoShape 134"/>
          <p:cNvCxnSpPr>
            <a:cxnSpLocks noChangeShapeType="1"/>
            <a:stCxn id="139391" idx="3"/>
            <a:endCxn id="139392" idx="1"/>
          </p:cNvCxnSpPr>
          <p:nvPr/>
        </p:nvCxnSpPr>
        <p:spPr bwMode="auto">
          <a:xfrm>
            <a:off x="7096125" y="5524500"/>
            <a:ext cx="115888"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399" name="Rectangle 135"/>
          <p:cNvSpPr>
            <a:spLocks noChangeArrowheads="1"/>
          </p:cNvSpPr>
          <p:nvPr/>
        </p:nvSpPr>
        <p:spPr bwMode="auto">
          <a:xfrm>
            <a:off x="5835651" y="56769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400" name="Rectangle 136"/>
          <p:cNvSpPr>
            <a:spLocks noChangeArrowheads="1"/>
          </p:cNvSpPr>
          <p:nvPr/>
        </p:nvSpPr>
        <p:spPr bwMode="auto">
          <a:xfrm>
            <a:off x="6637339" y="5935663"/>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401" name="Rectangle 137"/>
          <p:cNvSpPr>
            <a:spLocks noChangeArrowheads="1"/>
          </p:cNvSpPr>
          <p:nvPr/>
        </p:nvSpPr>
        <p:spPr bwMode="auto">
          <a:xfrm>
            <a:off x="6565900" y="6110288"/>
            <a:ext cx="541338"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402" name="Picture 1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25" y="6157914"/>
            <a:ext cx="477838"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403" name="Picture 1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2513" y="58785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404" name="Line 140"/>
          <p:cNvSpPr>
            <a:spLocks noChangeShapeType="1"/>
          </p:cNvSpPr>
          <p:nvPr/>
        </p:nvSpPr>
        <p:spPr bwMode="auto">
          <a:xfrm>
            <a:off x="7191376" y="6021388"/>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405" name="Oval 141"/>
          <p:cNvSpPr>
            <a:spLocks noChangeArrowheads="1"/>
          </p:cNvSpPr>
          <p:nvPr/>
        </p:nvSpPr>
        <p:spPr bwMode="auto">
          <a:xfrm>
            <a:off x="5891214" y="5986464"/>
            <a:ext cx="515937"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406" name="AutoShape 142"/>
          <p:cNvCxnSpPr>
            <a:cxnSpLocks noChangeShapeType="1"/>
            <a:stCxn id="139405" idx="6"/>
            <a:endCxn id="139400" idx="1"/>
          </p:cNvCxnSpPr>
          <p:nvPr/>
        </p:nvCxnSpPr>
        <p:spPr bwMode="auto">
          <a:xfrm flipV="1">
            <a:off x="6407150" y="6037264"/>
            <a:ext cx="230188"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07" name="AutoShape 143"/>
          <p:cNvCxnSpPr>
            <a:cxnSpLocks noChangeShapeType="1"/>
            <a:stCxn id="139405" idx="6"/>
            <a:endCxn id="139401" idx="1"/>
          </p:cNvCxnSpPr>
          <p:nvPr/>
        </p:nvCxnSpPr>
        <p:spPr bwMode="auto">
          <a:xfrm>
            <a:off x="6407150" y="61150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08" name="AutoShape 144"/>
          <p:cNvCxnSpPr>
            <a:cxnSpLocks noChangeShapeType="1"/>
            <a:stCxn id="139401" idx="3"/>
            <a:endCxn id="139402" idx="1"/>
          </p:cNvCxnSpPr>
          <p:nvPr/>
        </p:nvCxnSpPr>
        <p:spPr bwMode="auto">
          <a:xfrm>
            <a:off x="7107239" y="6210300"/>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409" name="Rectangle 145"/>
          <p:cNvSpPr>
            <a:spLocks noChangeArrowheads="1"/>
          </p:cNvSpPr>
          <p:nvPr/>
        </p:nvSpPr>
        <p:spPr bwMode="auto">
          <a:xfrm>
            <a:off x="3686176" y="49911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410" name="Rectangle 146"/>
          <p:cNvSpPr>
            <a:spLocks noChangeArrowheads="1"/>
          </p:cNvSpPr>
          <p:nvPr/>
        </p:nvSpPr>
        <p:spPr bwMode="auto">
          <a:xfrm>
            <a:off x="4487864" y="5249863"/>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411" name="Rectangle 147"/>
          <p:cNvSpPr>
            <a:spLocks noChangeArrowheads="1"/>
          </p:cNvSpPr>
          <p:nvPr/>
        </p:nvSpPr>
        <p:spPr bwMode="auto">
          <a:xfrm>
            <a:off x="4416425" y="5424488"/>
            <a:ext cx="541338"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412" name="Picture 14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650" y="5472114"/>
            <a:ext cx="477838"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413" name="Picture 14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038" y="51927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414" name="Line 150"/>
          <p:cNvSpPr>
            <a:spLocks noChangeShapeType="1"/>
          </p:cNvSpPr>
          <p:nvPr/>
        </p:nvSpPr>
        <p:spPr bwMode="auto">
          <a:xfrm>
            <a:off x="5041901" y="5335588"/>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415" name="Oval 151"/>
          <p:cNvSpPr>
            <a:spLocks noChangeArrowheads="1"/>
          </p:cNvSpPr>
          <p:nvPr/>
        </p:nvSpPr>
        <p:spPr bwMode="auto">
          <a:xfrm>
            <a:off x="3741739" y="5300664"/>
            <a:ext cx="515937"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416" name="AutoShape 152"/>
          <p:cNvCxnSpPr>
            <a:cxnSpLocks noChangeShapeType="1"/>
            <a:stCxn id="139415" idx="6"/>
            <a:endCxn id="139410" idx="1"/>
          </p:cNvCxnSpPr>
          <p:nvPr/>
        </p:nvCxnSpPr>
        <p:spPr bwMode="auto">
          <a:xfrm flipV="1">
            <a:off x="4257675" y="5351464"/>
            <a:ext cx="230188"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17" name="AutoShape 153"/>
          <p:cNvCxnSpPr>
            <a:cxnSpLocks noChangeShapeType="1"/>
            <a:stCxn id="139415" idx="6"/>
            <a:endCxn id="139411" idx="1"/>
          </p:cNvCxnSpPr>
          <p:nvPr/>
        </p:nvCxnSpPr>
        <p:spPr bwMode="auto">
          <a:xfrm>
            <a:off x="4257675" y="54292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18" name="AutoShape 154"/>
          <p:cNvCxnSpPr>
            <a:cxnSpLocks noChangeShapeType="1"/>
            <a:stCxn id="139411" idx="3"/>
            <a:endCxn id="139412" idx="1"/>
          </p:cNvCxnSpPr>
          <p:nvPr/>
        </p:nvCxnSpPr>
        <p:spPr bwMode="auto">
          <a:xfrm>
            <a:off x="4957764" y="5524500"/>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419" name="Rectangle 155"/>
          <p:cNvSpPr>
            <a:spLocks noChangeArrowheads="1"/>
          </p:cNvSpPr>
          <p:nvPr/>
        </p:nvSpPr>
        <p:spPr bwMode="auto">
          <a:xfrm>
            <a:off x="3697289" y="56769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420" name="Rectangle 156"/>
          <p:cNvSpPr>
            <a:spLocks noChangeArrowheads="1"/>
          </p:cNvSpPr>
          <p:nvPr/>
        </p:nvSpPr>
        <p:spPr bwMode="auto">
          <a:xfrm>
            <a:off x="4498975" y="593566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421" name="Rectangle 157"/>
          <p:cNvSpPr>
            <a:spLocks noChangeArrowheads="1"/>
          </p:cNvSpPr>
          <p:nvPr/>
        </p:nvSpPr>
        <p:spPr bwMode="auto">
          <a:xfrm>
            <a:off x="4427539" y="6110288"/>
            <a:ext cx="541337"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422" name="Picture 15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4764" y="6157914"/>
            <a:ext cx="4778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423" name="Picture 15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150" y="58785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424" name="Line 160"/>
          <p:cNvSpPr>
            <a:spLocks noChangeShapeType="1"/>
          </p:cNvSpPr>
          <p:nvPr/>
        </p:nvSpPr>
        <p:spPr bwMode="auto">
          <a:xfrm>
            <a:off x="5053013" y="6021388"/>
            <a:ext cx="277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425" name="Oval 161"/>
          <p:cNvSpPr>
            <a:spLocks noChangeArrowheads="1"/>
          </p:cNvSpPr>
          <p:nvPr/>
        </p:nvSpPr>
        <p:spPr bwMode="auto">
          <a:xfrm>
            <a:off x="3752850" y="5986464"/>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426" name="AutoShape 162"/>
          <p:cNvCxnSpPr>
            <a:cxnSpLocks noChangeShapeType="1"/>
            <a:stCxn id="139425" idx="6"/>
            <a:endCxn id="139420" idx="1"/>
          </p:cNvCxnSpPr>
          <p:nvPr/>
        </p:nvCxnSpPr>
        <p:spPr bwMode="auto">
          <a:xfrm flipV="1">
            <a:off x="4268789" y="6037264"/>
            <a:ext cx="230187"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27" name="AutoShape 163"/>
          <p:cNvCxnSpPr>
            <a:cxnSpLocks noChangeShapeType="1"/>
            <a:stCxn id="139425" idx="6"/>
            <a:endCxn id="139421" idx="1"/>
          </p:cNvCxnSpPr>
          <p:nvPr/>
        </p:nvCxnSpPr>
        <p:spPr bwMode="auto">
          <a:xfrm>
            <a:off x="4268788" y="61150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28" name="AutoShape 164"/>
          <p:cNvCxnSpPr>
            <a:cxnSpLocks noChangeShapeType="1"/>
            <a:stCxn id="139421" idx="3"/>
            <a:endCxn id="139422" idx="1"/>
          </p:cNvCxnSpPr>
          <p:nvPr/>
        </p:nvCxnSpPr>
        <p:spPr bwMode="auto">
          <a:xfrm>
            <a:off x="4968875" y="6210300"/>
            <a:ext cx="115888"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429" name="Rectangle 165"/>
          <p:cNvSpPr>
            <a:spLocks noChangeArrowheads="1"/>
          </p:cNvSpPr>
          <p:nvPr/>
        </p:nvSpPr>
        <p:spPr bwMode="auto">
          <a:xfrm>
            <a:off x="7881939" y="28956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430" name="Rectangle 166"/>
          <p:cNvSpPr>
            <a:spLocks noChangeArrowheads="1"/>
          </p:cNvSpPr>
          <p:nvPr/>
        </p:nvSpPr>
        <p:spPr bwMode="auto">
          <a:xfrm>
            <a:off x="8683625" y="315436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431" name="Rectangle 167"/>
          <p:cNvSpPr>
            <a:spLocks noChangeArrowheads="1"/>
          </p:cNvSpPr>
          <p:nvPr/>
        </p:nvSpPr>
        <p:spPr bwMode="auto">
          <a:xfrm>
            <a:off x="8612189" y="3328988"/>
            <a:ext cx="541337"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432" name="Picture 1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9414" y="3376614"/>
            <a:ext cx="4778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433" name="Picture 16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30972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434" name="Line 170"/>
          <p:cNvSpPr>
            <a:spLocks noChangeShapeType="1"/>
          </p:cNvSpPr>
          <p:nvPr/>
        </p:nvSpPr>
        <p:spPr bwMode="auto">
          <a:xfrm>
            <a:off x="9237663" y="3240088"/>
            <a:ext cx="277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435" name="Oval 171"/>
          <p:cNvSpPr>
            <a:spLocks noChangeArrowheads="1"/>
          </p:cNvSpPr>
          <p:nvPr/>
        </p:nvSpPr>
        <p:spPr bwMode="auto">
          <a:xfrm>
            <a:off x="7937500" y="3205164"/>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436" name="AutoShape 172"/>
          <p:cNvCxnSpPr>
            <a:cxnSpLocks noChangeShapeType="1"/>
            <a:stCxn id="139435" idx="6"/>
            <a:endCxn id="139430" idx="1"/>
          </p:cNvCxnSpPr>
          <p:nvPr/>
        </p:nvCxnSpPr>
        <p:spPr bwMode="auto">
          <a:xfrm flipV="1">
            <a:off x="8453439" y="3255964"/>
            <a:ext cx="230187"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37" name="AutoShape 173"/>
          <p:cNvCxnSpPr>
            <a:cxnSpLocks noChangeShapeType="1"/>
            <a:stCxn id="139435" idx="6"/>
            <a:endCxn id="139431" idx="1"/>
          </p:cNvCxnSpPr>
          <p:nvPr/>
        </p:nvCxnSpPr>
        <p:spPr bwMode="auto">
          <a:xfrm>
            <a:off x="8453438" y="33337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38" name="AutoShape 174"/>
          <p:cNvCxnSpPr>
            <a:cxnSpLocks noChangeShapeType="1"/>
            <a:stCxn id="139431" idx="3"/>
            <a:endCxn id="139432" idx="1"/>
          </p:cNvCxnSpPr>
          <p:nvPr/>
        </p:nvCxnSpPr>
        <p:spPr bwMode="auto">
          <a:xfrm>
            <a:off x="9153525" y="3429000"/>
            <a:ext cx="115888"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439" name="Rectangle 175"/>
          <p:cNvSpPr>
            <a:spLocks noChangeArrowheads="1"/>
          </p:cNvSpPr>
          <p:nvPr/>
        </p:nvSpPr>
        <p:spPr bwMode="auto">
          <a:xfrm>
            <a:off x="5795964" y="28956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440" name="Rectangle 176"/>
          <p:cNvSpPr>
            <a:spLocks noChangeArrowheads="1"/>
          </p:cNvSpPr>
          <p:nvPr/>
        </p:nvSpPr>
        <p:spPr bwMode="auto">
          <a:xfrm>
            <a:off x="6597650" y="3154363"/>
            <a:ext cx="541338"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441" name="Rectangle 177"/>
          <p:cNvSpPr>
            <a:spLocks noChangeArrowheads="1"/>
          </p:cNvSpPr>
          <p:nvPr/>
        </p:nvSpPr>
        <p:spPr bwMode="auto">
          <a:xfrm>
            <a:off x="6526214" y="3328988"/>
            <a:ext cx="541337"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442" name="Picture 17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439" y="3376614"/>
            <a:ext cx="4778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443" name="Picture 17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2825" y="30972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444" name="Line 180"/>
          <p:cNvSpPr>
            <a:spLocks noChangeShapeType="1"/>
          </p:cNvSpPr>
          <p:nvPr/>
        </p:nvSpPr>
        <p:spPr bwMode="auto">
          <a:xfrm>
            <a:off x="7151688" y="3240088"/>
            <a:ext cx="2778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445" name="Oval 181"/>
          <p:cNvSpPr>
            <a:spLocks noChangeArrowheads="1"/>
          </p:cNvSpPr>
          <p:nvPr/>
        </p:nvSpPr>
        <p:spPr bwMode="auto">
          <a:xfrm>
            <a:off x="5851525" y="3205164"/>
            <a:ext cx="515938"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446" name="AutoShape 182"/>
          <p:cNvCxnSpPr>
            <a:cxnSpLocks noChangeShapeType="1"/>
            <a:stCxn id="139445" idx="6"/>
            <a:endCxn id="139440" idx="1"/>
          </p:cNvCxnSpPr>
          <p:nvPr/>
        </p:nvCxnSpPr>
        <p:spPr bwMode="auto">
          <a:xfrm flipV="1">
            <a:off x="6367464" y="3255964"/>
            <a:ext cx="230187"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47" name="AutoShape 183"/>
          <p:cNvCxnSpPr>
            <a:cxnSpLocks noChangeShapeType="1"/>
            <a:stCxn id="139445" idx="6"/>
            <a:endCxn id="139441" idx="1"/>
          </p:cNvCxnSpPr>
          <p:nvPr/>
        </p:nvCxnSpPr>
        <p:spPr bwMode="auto">
          <a:xfrm>
            <a:off x="6367463" y="33337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48" name="AutoShape 184"/>
          <p:cNvCxnSpPr>
            <a:cxnSpLocks noChangeShapeType="1"/>
            <a:stCxn id="139441" idx="3"/>
            <a:endCxn id="139442" idx="1"/>
          </p:cNvCxnSpPr>
          <p:nvPr/>
        </p:nvCxnSpPr>
        <p:spPr bwMode="auto">
          <a:xfrm>
            <a:off x="7067550" y="3429000"/>
            <a:ext cx="115888"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449" name="Rectangle 185"/>
          <p:cNvSpPr>
            <a:spLocks noChangeArrowheads="1"/>
          </p:cNvSpPr>
          <p:nvPr/>
        </p:nvSpPr>
        <p:spPr bwMode="auto">
          <a:xfrm>
            <a:off x="3657601" y="2895601"/>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sp>
        <p:nvSpPr>
          <p:cNvPr id="139450" name="Rectangle 186"/>
          <p:cNvSpPr>
            <a:spLocks noChangeArrowheads="1"/>
          </p:cNvSpPr>
          <p:nvPr/>
        </p:nvSpPr>
        <p:spPr bwMode="auto">
          <a:xfrm>
            <a:off x="4459289" y="3154363"/>
            <a:ext cx="541337" cy="2032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hangingPunct="0">
              <a:lnSpc>
                <a:spcPct val="75000"/>
              </a:lnSpc>
              <a:spcBef>
                <a:spcPct val="0"/>
              </a:spcBef>
              <a:buClrTx/>
              <a:buFontTx/>
              <a:buNone/>
            </a:pPr>
            <a:endParaRPr lang="en-GB" altLang="en-US" b="1" dirty="0">
              <a:latin typeface="Arial" panose="020B0604020202020204" pitchFamily="34" charset="0"/>
            </a:endParaRPr>
          </a:p>
        </p:txBody>
      </p:sp>
      <p:sp>
        <p:nvSpPr>
          <p:cNvPr id="139451" name="Rectangle 187"/>
          <p:cNvSpPr>
            <a:spLocks noChangeArrowheads="1"/>
          </p:cNvSpPr>
          <p:nvPr/>
        </p:nvSpPr>
        <p:spPr bwMode="auto">
          <a:xfrm>
            <a:off x="4387850" y="3328988"/>
            <a:ext cx="541338" cy="2016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1400" b="1">
              <a:latin typeface="Arial" panose="020B0604020202020204" pitchFamily="34" charset="0"/>
            </a:endParaRPr>
          </a:p>
        </p:txBody>
      </p:sp>
      <p:pic>
        <p:nvPicPr>
          <p:cNvPr id="139452" name="Picture 18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075" y="3376614"/>
            <a:ext cx="477838"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453" name="Picture 18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3" y="3097213"/>
            <a:ext cx="20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454" name="Line 190"/>
          <p:cNvSpPr>
            <a:spLocks noChangeShapeType="1"/>
          </p:cNvSpPr>
          <p:nvPr/>
        </p:nvSpPr>
        <p:spPr bwMode="auto">
          <a:xfrm>
            <a:off x="5013326" y="3240088"/>
            <a:ext cx="2778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anose="020B0604020202020204" pitchFamily="34" charset="0"/>
            </a:endParaRPr>
          </a:p>
        </p:txBody>
      </p:sp>
      <p:sp>
        <p:nvSpPr>
          <p:cNvPr id="139455" name="Oval 191"/>
          <p:cNvSpPr>
            <a:spLocks noChangeArrowheads="1"/>
          </p:cNvSpPr>
          <p:nvPr/>
        </p:nvSpPr>
        <p:spPr bwMode="auto">
          <a:xfrm>
            <a:off x="3713164" y="3205164"/>
            <a:ext cx="515937" cy="2555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75000"/>
              </a:lnSpc>
              <a:spcBef>
                <a:spcPct val="0"/>
              </a:spcBef>
              <a:buClrTx/>
              <a:buFontTx/>
              <a:buNone/>
            </a:pPr>
            <a:endParaRPr lang="en-GB" altLang="en-US" sz="2400" dirty="0">
              <a:latin typeface="Arial" panose="020B0604020202020204" pitchFamily="34" charset="0"/>
            </a:endParaRPr>
          </a:p>
        </p:txBody>
      </p:sp>
      <p:cxnSp>
        <p:nvCxnSpPr>
          <p:cNvPr id="139456" name="AutoShape 192"/>
          <p:cNvCxnSpPr>
            <a:cxnSpLocks noChangeShapeType="1"/>
            <a:stCxn id="139455" idx="6"/>
            <a:endCxn id="139450" idx="1"/>
          </p:cNvCxnSpPr>
          <p:nvPr/>
        </p:nvCxnSpPr>
        <p:spPr bwMode="auto">
          <a:xfrm flipV="1">
            <a:off x="4229100" y="3255964"/>
            <a:ext cx="230188" cy="77787"/>
          </a:xfrm>
          <a:prstGeom prst="bentConnector3">
            <a:avLst>
              <a:gd name="adj1" fmla="val 4984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57" name="AutoShape 193"/>
          <p:cNvCxnSpPr>
            <a:cxnSpLocks noChangeShapeType="1"/>
            <a:stCxn id="139455" idx="6"/>
            <a:endCxn id="139451" idx="1"/>
          </p:cNvCxnSpPr>
          <p:nvPr/>
        </p:nvCxnSpPr>
        <p:spPr bwMode="auto">
          <a:xfrm>
            <a:off x="4229100" y="3333750"/>
            <a:ext cx="158750" cy="95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58" name="AutoShape 194"/>
          <p:cNvCxnSpPr>
            <a:cxnSpLocks noChangeShapeType="1"/>
            <a:stCxn id="139451" idx="3"/>
            <a:endCxn id="139452" idx="1"/>
          </p:cNvCxnSpPr>
          <p:nvPr/>
        </p:nvCxnSpPr>
        <p:spPr bwMode="auto">
          <a:xfrm>
            <a:off x="4929189" y="3429000"/>
            <a:ext cx="115887" cy="107950"/>
          </a:xfrm>
          <a:prstGeom prst="bentConnector3">
            <a:avLst>
              <a:gd name="adj1" fmla="val 4968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459" name="Rectangle 195"/>
          <p:cNvSpPr>
            <a:spLocks noChangeArrowheads="1"/>
          </p:cNvSpPr>
          <p:nvPr/>
        </p:nvSpPr>
        <p:spPr bwMode="auto">
          <a:xfrm>
            <a:off x="2643616" y="950554"/>
            <a:ext cx="625475" cy="201613"/>
          </a:xfrm>
          <a:prstGeom prst="rect">
            <a:avLst/>
          </a:prstGeom>
          <a:solidFill>
            <a:srgbClr val="C00000"/>
          </a:solidFill>
          <a:ln w="12700">
            <a:solidFill>
              <a:schemeClr val="tx1"/>
            </a:solidFill>
            <a:miter lim="800000"/>
            <a:headEnd/>
            <a:tailEnd/>
          </a:ln>
          <a:effectLst/>
        </p:spPr>
        <p:txBody>
          <a:bodyPr wrap="none" lIns="69850" tIns="34925" rIns="69850" bIns="34925" anchor="ctr"/>
          <a:lstStyle>
            <a:lvl1pPr algn="l" defTabSz="514350" eaLnBrk="0" hangingPunct="0">
              <a:spcBef>
                <a:spcPct val="0"/>
              </a:spcBef>
              <a:defRPr sz="2400">
                <a:solidFill>
                  <a:schemeClr val="tx1"/>
                </a:solidFill>
                <a:latin typeface="Times New Roman" panose="02020603050405020304" pitchFamily="18" charset="0"/>
              </a:defRPr>
            </a:lvl1pPr>
            <a:lvl2pPr marL="342900" algn="l" defTabSz="514350" eaLnBrk="0" hangingPunct="0">
              <a:spcBef>
                <a:spcPct val="0"/>
              </a:spcBef>
              <a:defRPr sz="2400">
                <a:solidFill>
                  <a:schemeClr val="tx1"/>
                </a:solidFill>
                <a:latin typeface="Times New Roman" panose="02020603050405020304" pitchFamily="18" charset="0"/>
              </a:defRPr>
            </a:lvl2pPr>
            <a:lvl3pPr marL="685800" algn="l" defTabSz="514350" eaLnBrk="0" hangingPunct="0">
              <a:spcBef>
                <a:spcPct val="0"/>
              </a:spcBef>
              <a:defRPr sz="2400">
                <a:solidFill>
                  <a:schemeClr val="tx1"/>
                </a:solidFill>
                <a:latin typeface="Times New Roman" panose="02020603050405020304" pitchFamily="18" charset="0"/>
              </a:defRPr>
            </a:lvl3pPr>
            <a:lvl4pPr marL="1028700" algn="l" defTabSz="514350" eaLnBrk="0" hangingPunct="0">
              <a:spcBef>
                <a:spcPct val="0"/>
              </a:spcBef>
              <a:defRPr sz="2400">
                <a:solidFill>
                  <a:schemeClr val="tx1"/>
                </a:solidFill>
                <a:latin typeface="Times New Roman" panose="02020603050405020304" pitchFamily="18" charset="0"/>
              </a:defRPr>
            </a:lvl4pPr>
            <a:lvl5pPr marL="1371600" algn="l" defTabSz="514350" eaLnBrk="0" hangingPunct="0">
              <a:spcBef>
                <a:spcPct val="0"/>
              </a:spcBef>
              <a:defRPr sz="2400">
                <a:solidFill>
                  <a:schemeClr val="tx1"/>
                </a:solidFill>
                <a:latin typeface="Times New Roman" panose="02020603050405020304" pitchFamily="18" charset="0"/>
              </a:defRPr>
            </a:lvl5pPr>
            <a:lvl6pPr marL="1828800" defTabSz="514350" eaLnBrk="0" fontAlgn="base" hangingPunct="0">
              <a:spcBef>
                <a:spcPct val="0"/>
              </a:spcBef>
              <a:spcAft>
                <a:spcPct val="0"/>
              </a:spcAft>
              <a:defRPr sz="2400">
                <a:solidFill>
                  <a:schemeClr val="tx1"/>
                </a:solidFill>
                <a:latin typeface="Times New Roman" panose="02020603050405020304" pitchFamily="18" charset="0"/>
              </a:defRPr>
            </a:lvl6pPr>
            <a:lvl7pPr marL="2286000" defTabSz="514350" eaLnBrk="0" fontAlgn="base" hangingPunct="0">
              <a:spcBef>
                <a:spcPct val="0"/>
              </a:spcBef>
              <a:spcAft>
                <a:spcPct val="0"/>
              </a:spcAft>
              <a:defRPr sz="2400">
                <a:solidFill>
                  <a:schemeClr val="tx1"/>
                </a:solidFill>
                <a:latin typeface="Times New Roman" panose="02020603050405020304" pitchFamily="18" charset="0"/>
              </a:defRPr>
            </a:lvl7pPr>
            <a:lvl8pPr marL="2743200" defTabSz="514350" eaLnBrk="0" fontAlgn="base" hangingPunct="0">
              <a:spcBef>
                <a:spcPct val="0"/>
              </a:spcBef>
              <a:spcAft>
                <a:spcPct val="0"/>
              </a:spcAft>
              <a:defRPr sz="2400">
                <a:solidFill>
                  <a:schemeClr val="tx1"/>
                </a:solidFill>
                <a:latin typeface="Times New Roman" panose="02020603050405020304" pitchFamily="18" charset="0"/>
              </a:defRPr>
            </a:lvl8pPr>
            <a:lvl9pPr marL="3200400" defTabSz="5143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buClrTx/>
              <a:buFontTx/>
              <a:buNone/>
            </a:pPr>
            <a:endParaRPr lang="en-GB" altLang="en-US" sz="2800" b="1">
              <a:latin typeface="Arial" panose="020B0604020202020204" pitchFamily="34" charset="0"/>
            </a:endParaRPr>
          </a:p>
        </p:txBody>
      </p:sp>
      <p:sp>
        <p:nvSpPr>
          <p:cNvPr id="139460" name="Text Box 196"/>
          <p:cNvSpPr txBox="1">
            <a:spLocks noChangeArrowheads="1"/>
          </p:cNvSpPr>
          <p:nvPr/>
        </p:nvSpPr>
        <p:spPr bwMode="auto">
          <a:xfrm>
            <a:off x="3253214" y="817360"/>
            <a:ext cx="5465786"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100" indent="-165100" algn="l" eaLnBrk="0" hangingPunct="0">
              <a:spcBef>
                <a:spcPct val="0"/>
              </a:spcBef>
              <a:defRPr sz="2400">
                <a:solidFill>
                  <a:schemeClr val="tx1"/>
                </a:solidFill>
                <a:latin typeface="Times New Roman" panose="02020603050405020304" pitchFamily="18" charset="0"/>
              </a:defRPr>
            </a:lvl1pPr>
            <a:lvl2pPr algn="l" eaLnBrk="0" hangingPunct="0">
              <a:spcBef>
                <a:spcPct val="0"/>
              </a:spcBef>
              <a:defRPr sz="2400">
                <a:solidFill>
                  <a:schemeClr val="tx1"/>
                </a:solidFill>
                <a:latin typeface="Times New Roman" panose="02020603050405020304" pitchFamily="18" charset="0"/>
              </a:defRPr>
            </a:lvl2pPr>
            <a:lvl3pPr algn="l" eaLnBrk="0" hangingPunct="0">
              <a:spcBef>
                <a:spcPct val="0"/>
              </a:spcBef>
              <a:defRPr sz="2400">
                <a:solidFill>
                  <a:schemeClr val="tx1"/>
                </a:solidFill>
                <a:latin typeface="Times New Roman" panose="02020603050405020304" pitchFamily="18" charset="0"/>
              </a:defRPr>
            </a:lvl3pPr>
            <a:lvl4pPr algn="l" eaLnBrk="0" hangingPunct="0">
              <a:spcBef>
                <a:spcPct val="0"/>
              </a:spcBef>
              <a:defRPr sz="2400">
                <a:solidFill>
                  <a:schemeClr val="tx1"/>
                </a:solidFill>
                <a:latin typeface="Times New Roman" panose="02020603050405020304" pitchFamily="18" charset="0"/>
              </a:defRPr>
            </a:lvl4pPr>
            <a:lvl5pPr algn="l" eaLnBrk="0" hangingPunct="0">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ClrTx/>
              <a:buFontTx/>
              <a:buNone/>
            </a:pPr>
            <a:r>
              <a:rPr lang="en-US" altLang="en-US" sz="2800" dirty="0">
                <a:latin typeface="Arial" panose="020B0604020202020204" pitchFamily="34" charset="0"/>
              </a:rPr>
              <a:t>= </a:t>
            </a:r>
            <a:r>
              <a:rPr lang="en-US" altLang="en-US" sz="2800" dirty="0" smtClean="0">
                <a:latin typeface="Arial" panose="020B0604020202020204" pitchFamily="34" charset="0"/>
              </a:rPr>
              <a:t>Potential Reconciliation Point</a:t>
            </a:r>
            <a:endParaRPr lang="en-GB" altLang="en-US" sz="2800" dirty="0">
              <a:latin typeface="Arial" panose="020B0604020202020204" pitchFamily="34" charset="0"/>
            </a:endParaRPr>
          </a:p>
        </p:txBody>
      </p:sp>
    </p:spTree>
    <p:extLst>
      <p:ext uri="{BB962C8B-B14F-4D97-AF65-F5344CB8AC3E}">
        <p14:creationId xmlns:p14="http://schemas.microsoft.com/office/powerpoint/2010/main" val="1649492434"/>
      </p:ext>
    </p:extLst>
  </p:cSld>
  <p:clrMapOvr>
    <a:masterClrMapping/>
  </p:clrMapOvr>
  <p:transition advTm="2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8947E1-6E9C-4553-A175-053CB8F72200}" type="slidenum">
              <a:rPr lang="en-US" smtClean="0"/>
              <a:pPr/>
              <a:t>6</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 r="-1" b="24192"/>
          <a:stretch/>
        </p:blipFill>
        <p:spPr>
          <a:xfrm>
            <a:off x="0" y="0"/>
            <a:ext cx="12192000" cy="6915149"/>
          </a:xfrm>
          <a:prstGeom prst="rect">
            <a:avLst/>
          </a:prstGeom>
        </p:spPr>
      </p:pic>
      <p:sp>
        <p:nvSpPr>
          <p:cNvPr id="8" name="TextBox 7"/>
          <p:cNvSpPr txBox="1"/>
          <p:nvPr/>
        </p:nvSpPr>
        <p:spPr>
          <a:xfrm>
            <a:off x="419100" y="4705350"/>
            <a:ext cx="3318537" cy="424732"/>
          </a:xfrm>
          <a:prstGeom prst="rect">
            <a:avLst/>
          </a:prstGeom>
          <a:noFill/>
        </p:spPr>
        <p:txBody>
          <a:bodyPr wrap="none" rtlCol="0">
            <a:spAutoFit/>
          </a:bodyPr>
          <a:lstStyle/>
          <a:p>
            <a:r>
              <a:rPr lang="en-US" sz="2400" dirty="0" smtClean="0">
                <a:solidFill>
                  <a:schemeClr val="bg1"/>
                </a:solidFill>
                <a:latin typeface="Arial" panose="020B0604020202020204" pitchFamily="34" charset="0"/>
              </a:rPr>
              <a:t>Conversations with Kip</a:t>
            </a:r>
            <a:endParaRPr lang="en-US" sz="2400" dirty="0">
              <a:solidFill>
                <a:schemeClr val="bg1"/>
              </a:solidFill>
              <a:latin typeface="Arial" panose="020B0604020202020204" pitchFamily="34" charset="0"/>
            </a:endParaRPr>
          </a:p>
        </p:txBody>
      </p:sp>
      <p:sp>
        <p:nvSpPr>
          <p:cNvPr id="2" name="Rectangle 1"/>
          <p:cNvSpPr/>
          <p:nvPr/>
        </p:nvSpPr>
        <p:spPr bwMode="auto">
          <a:xfrm>
            <a:off x="0" y="0"/>
            <a:ext cx="12192000" cy="6915149"/>
          </a:xfrm>
          <a:prstGeom prst="rect">
            <a:avLst/>
          </a:prstGeom>
          <a:solidFill>
            <a:srgbClr val="FFFFFF">
              <a:alpha val="69000"/>
            </a:srgb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000" b="0" i="0" u="none" strike="noStrike" cap="none" normalizeH="0" baseline="0" dirty="0" smtClean="0">
              <a:ln>
                <a:noFill/>
              </a:ln>
              <a:solidFill>
                <a:srgbClr val="191919"/>
              </a:solidFill>
              <a:effectLst/>
              <a:latin typeface="Arial" panose="020B0604020202020204" pitchFamily="34" charset="0"/>
            </a:endParaRPr>
          </a:p>
        </p:txBody>
      </p:sp>
      <p:sp>
        <p:nvSpPr>
          <p:cNvPr id="9" name="TextBox 8"/>
          <p:cNvSpPr txBox="1"/>
          <p:nvPr/>
        </p:nvSpPr>
        <p:spPr>
          <a:xfrm>
            <a:off x="8445500" y="5715000"/>
            <a:ext cx="2863733" cy="646331"/>
          </a:xfrm>
          <a:prstGeom prst="rect">
            <a:avLst/>
          </a:prstGeom>
          <a:solidFill>
            <a:schemeClr val="bg1"/>
          </a:solidFill>
        </p:spPr>
        <p:txBody>
          <a:bodyPr wrap="none" rtlCol="0">
            <a:spAutoFit/>
          </a:bodyPr>
          <a:lstStyle/>
          <a:p>
            <a:pPr algn="ctr"/>
            <a:r>
              <a:rPr lang="en-US" dirty="0" smtClean="0">
                <a:solidFill>
                  <a:srgbClr val="006600"/>
                </a:solidFill>
                <a:latin typeface="Arial" panose="020B0604020202020204" pitchFamily="34" charset="0"/>
              </a:rPr>
              <a:t>© 2016 Kip M. Twitchell</a:t>
            </a:r>
          </a:p>
          <a:p>
            <a:pPr algn="ctr"/>
            <a:r>
              <a:rPr lang="en-US" dirty="0" smtClean="0">
                <a:solidFill>
                  <a:srgbClr val="006600"/>
                </a:solidFill>
                <a:latin typeface="Arial" panose="020B0604020202020204" pitchFamily="34" charset="0"/>
              </a:rPr>
              <a:t>All rights reserved</a:t>
            </a:r>
            <a:endParaRPr lang="en-US" dirty="0">
              <a:solidFill>
                <a:srgbClr val="006600"/>
              </a:solidFill>
              <a:latin typeface="Arial" panose="020B0604020202020204" pitchFamily="34" charset="0"/>
            </a:endParaRPr>
          </a:p>
        </p:txBody>
      </p:sp>
    </p:spTree>
    <p:extLst>
      <p:ext uri="{BB962C8B-B14F-4D97-AF65-F5344CB8AC3E}">
        <p14:creationId xmlns:p14="http://schemas.microsoft.com/office/powerpoint/2010/main" val="2143206132"/>
      </p:ext>
    </p:ext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iming>
    <p:tnLst>
      <p:par>
        <p:cTn id="1" dur="indefinite" restart="never" nodeType="tmRoot"/>
      </p:par>
    </p:tnLst>
  </p:timing>
</p:sld>
</file>

<file path=ppt/theme/theme1.xml><?xml version="1.0" encoding="utf-8"?>
<a:theme xmlns:a="http://schemas.openxmlformats.org/drawingml/2006/main" name="10 September 2009">
  <a:themeElements>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fontScheme name="10 September 2009">
      <a:majorFont>
        <a:latin typeface="HelvNeue Light for IBM"/>
        <a:ea typeface=""/>
        <a:cs typeface=""/>
      </a:majorFont>
      <a:minorFont>
        <a:latin typeface="HelvNeue Light for IB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smtClean="0">
            <a:ln>
              <a:noFill/>
            </a:ln>
            <a:solidFill>
              <a:srgbClr val="191919"/>
            </a:solidFill>
            <a:effectLst/>
            <a:latin typeface="HelvNeue Light for IBM"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24014</TotalTime>
  <Words>467</Words>
  <Application>Microsoft Office PowerPoint</Application>
  <PresentationFormat>Widescreen</PresentationFormat>
  <Paragraphs>74</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MS PGothic</vt:lpstr>
      <vt:lpstr>Arial</vt:lpstr>
      <vt:lpstr>HelveticaNeueLT Std Lt Ext</vt:lpstr>
      <vt:lpstr>HelvNeue Light for IBM</vt:lpstr>
      <vt:lpstr>LubalinGraItcTEE</vt:lpstr>
      <vt:lpstr>Wingdings</vt:lpstr>
      <vt:lpstr>10 September 2009</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Presentations: Smart Planet Template</dc:title>
  <dc:creator>krisbiron</dc:creator>
  <cp:lastModifiedBy>Kip Twitchell</cp:lastModifiedBy>
  <cp:revision>619</cp:revision>
  <dcterms:created xsi:type="dcterms:W3CDTF">2014-12-08T21:55:31Z</dcterms:created>
  <dcterms:modified xsi:type="dcterms:W3CDTF">2016-04-25T17:07:06Z</dcterms:modified>
</cp:coreProperties>
</file>