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80" r:id="rId13"/>
    <p:sldId id="272" r:id="rId14"/>
    <p:sldId id="271" r:id="rId15"/>
    <p:sldId id="276" r:id="rId16"/>
    <p:sldId id="281" r:id="rId17"/>
    <p:sldId id="275" r:id="rId18"/>
    <p:sldId id="279" r:id="rId19"/>
    <p:sldId id="278" r:id="rId20"/>
    <p:sldId id="277" r:id="rId21"/>
    <p:sldId id="282" r:id="rId22"/>
    <p:sldId id="283" r:id="rId23"/>
  </p:sldIdLst>
  <p:sldSz cx="12192000" cy="6858000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1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96D"/>
    <a:srgbClr val="996600"/>
    <a:srgbClr val="008000"/>
    <a:srgbClr val="FFFFFF"/>
    <a:srgbClr val="8192FB"/>
    <a:srgbClr val="FFFF99"/>
    <a:srgbClr val="006600"/>
    <a:srgbClr val="FFE285"/>
    <a:srgbClr val="C9D0F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3" autoAdjust="0"/>
    <p:restoredTop sz="94484" autoAdjust="0"/>
  </p:normalViewPr>
  <p:slideViewPr>
    <p:cSldViewPr snapToGrid="0">
      <p:cViewPr varScale="1">
        <p:scale>
          <a:sx n="99" d="100"/>
          <a:sy n="99" d="100"/>
        </p:scale>
        <p:origin x="736" y="176"/>
      </p:cViewPr>
      <p:guideLst>
        <p:guide orient="horz" pos="1992"/>
        <p:guide pos="1536"/>
      </p:guideLst>
    </p:cSldViewPr>
  </p:slideViewPr>
  <p:outlineViewPr>
    <p:cViewPr>
      <p:scale>
        <a:sx n="33" d="100"/>
        <a:sy n="33" d="100"/>
      </p:scale>
      <p:origin x="0" y="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0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99E1-2F6C-1143-9DF8-8ECBCD01D041}" type="datetimeFigureOut">
              <a:rPr lang="en-US" smtClean="0">
                <a:latin typeface="Arial" panose="020B0604020202020204" pitchFamily="34" charset="0"/>
              </a:rPr>
              <a:pPr/>
              <a:t>6/27/17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54D96-FAC3-2D49-827B-F309FAD9DE71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198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5C4898A-41A8-49D6-8E48-9D853EBFD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63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32" y="197858"/>
            <a:ext cx="11582400" cy="387798"/>
          </a:xfrm>
        </p:spPr>
        <p:txBody>
          <a:bodyPr anchor="b"/>
          <a:lstStyle>
            <a:lvl1pPr>
              <a:defRPr>
                <a:latin typeface="LubalinGraItcTEE" pitchFamily="2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1" y="1102006"/>
            <a:ext cx="11273367" cy="36560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itchFamily="34" charset="0"/>
              </a:defRPr>
            </a:lvl1pPr>
            <a:lvl2pPr>
              <a:defRPr>
                <a:latin typeface="Arial" panose="020B0604020202020204" pitchFamily="34" charset="0"/>
                <a:cs typeface="Arial" pitchFamily="34" charset="0"/>
              </a:defRPr>
            </a:lvl2pPr>
            <a:lvl3pPr>
              <a:defRPr>
                <a:latin typeface="Arial" panose="020B0604020202020204" pitchFamily="34" charset="0"/>
                <a:cs typeface="Arial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8151" y="6637169"/>
            <a:ext cx="2832100" cy="228600"/>
          </a:xfrm>
        </p:spPr>
        <p:txBody>
          <a:bodyPr anchor="ctr"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E98947E1-6E9C-4553-A175-053CB8F722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black">
          <a:xfrm>
            <a:off x="10542583" y="6660080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© 2015 IBM Corporation</a:t>
            </a:r>
            <a:endParaRPr lang="en-US" altLang="en-US" sz="1800" dirty="0" smtClean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827213"/>
            <a:ext cx="5535083" cy="365601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6434" y="1827213"/>
            <a:ext cx="5535084" cy="365601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243B09B9-FE11-485D-B193-4DE649C9C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8779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DA39A948-DEA7-4EFA-9130-61B45069BC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6826F9A1-9B46-4608-B497-7E101192D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1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1" y="1102005"/>
            <a:ext cx="11273367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  <a:p>
            <a:pPr lvl="4"/>
            <a:endParaRPr lang="en-US" dirty="0" smtClean="0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38151" y="292101"/>
            <a:ext cx="11582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763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1" y="6524625"/>
            <a:ext cx="2832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90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2EDDE8C-FCD3-47EF-B8D4-5308179AEE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  <p:sldLayoutId id="2147483671" r:id="rId4"/>
    <p:sldLayoutId id="214748367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LubalinGraItcTEE" pitchFamily="2" charset="0"/>
          <a:ea typeface="+mj-ea"/>
          <a:cs typeface="Arial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9pPr>
    </p:titleStyle>
    <p:bodyStyle>
      <a:lvl1pPr marL="173038" indent="-173038" algn="l" rtl="0" fontAlgn="base">
        <a:spcBef>
          <a:spcPct val="5000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HelveticaNeueLT Std Lt Ext" panose="020B0503020202020204" pitchFamily="34" charset="0"/>
          <a:ea typeface="+mn-ea"/>
          <a:cs typeface="Arial" pitchFamily="34" charset="0"/>
        </a:defRPr>
      </a:lvl1pPr>
      <a:lvl2pPr marL="509588" indent="-163513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Arial" charset="0"/>
        <a:buChar char="–"/>
        <a:defRPr sz="1600">
          <a:solidFill>
            <a:srgbClr val="6D6E70"/>
          </a:solidFill>
          <a:latin typeface="HelveticaNeueLT Std Lt Ext" panose="020B0503020202020204" pitchFamily="34" charset="0"/>
          <a:cs typeface="Arial" pitchFamily="34" charset="0"/>
        </a:defRPr>
      </a:lvl2pPr>
      <a:lvl3pPr marL="855663" indent="-173038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HelveticaNeueLT Std Lt Ext" panose="020B0503020202020204" pitchFamily="34" charset="0"/>
          <a:cs typeface="Arial" pitchFamily="34" charset="0"/>
        </a:defRPr>
      </a:lvl3pPr>
      <a:lvl4pPr marL="1203325" indent="-173038" algn="l" rtl="0" fontAlgn="base">
        <a:spcBef>
          <a:spcPct val="20000"/>
        </a:spcBef>
        <a:spcAft>
          <a:spcPct val="0"/>
        </a:spcAft>
        <a:buClr>
          <a:schemeClr val="bg1"/>
        </a:buClr>
        <a:defRPr sz="1600">
          <a:solidFill>
            <a:schemeClr val="bg1"/>
          </a:solidFill>
          <a:latin typeface="HelveticaNeueLT Std Lt Ext" panose="020B0503020202020204" pitchFamily="34" charset="0"/>
        </a:defRPr>
      </a:lvl4pPr>
      <a:lvl5pPr marL="15398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HelveticaNeueLT Std Lt Ext" panose="020B0503020202020204" pitchFamily="34" charset="0"/>
        </a:defRPr>
      </a:lvl5pPr>
      <a:lvl6pPr marL="19970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6pPr>
      <a:lvl7pPr marL="24542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7pPr>
      <a:lvl8pPr marL="29114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8pPr>
      <a:lvl9pPr marL="33686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23900" y="1487380"/>
          <a:ext cx="5135479" cy="24698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2245493"/>
                <a:gridCol w="2889986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Department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Customer ID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873480" y="886795"/>
            <a:ext cx="269016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As of June 30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8115405" y="886795"/>
            <a:ext cx="230383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As of July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699584" y="1487380"/>
          <a:ext cx="5135479" cy="24698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2245493"/>
                <a:gridCol w="2889986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Department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Customer ID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4977512" y="184947"/>
            <a:ext cx="252985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Departments</a:t>
            </a:r>
          </a:p>
        </p:txBody>
      </p:sp>
    </p:spTree>
    <p:extLst>
      <p:ext uri="{BB962C8B-B14F-4D97-AF65-F5344CB8AC3E}">
        <p14:creationId xmlns:p14="http://schemas.microsoft.com/office/powerpoint/2010/main" val="354184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9632"/>
              </p:ext>
            </p:extLst>
          </p:nvPr>
        </p:nvGraphicFramePr>
        <p:xfrm>
          <a:off x="1678004" y="4744199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2797884" y="3947717"/>
            <a:ext cx="598651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Switch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78302"/>
              </p:ext>
            </p:extLst>
          </p:nvPr>
        </p:nvGraphicFramePr>
        <p:xfrm>
          <a:off x="1678004" y="1669545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2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3702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2764222" y="935804"/>
            <a:ext cx="60538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Recast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718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9632"/>
              </p:ext>
            </p:extLst>
          </p:nvPr>
        </p:nvGraphicFramePr>
        <p:xfrm>
          <a:off x="1678004" y="4744199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2797884" y="3947717"/>
            <a:ext cx="598651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Switch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389582"/>
              </p:ext>
            </p:extLst>
          </p:nvPr>
        </p:nvGraphicFramePr>
        <p:xfrm>
          <a:off x="1678004" y="1669545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3702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2764222" y="935804"/>
            <a:ext cx="60538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Recast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96253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1975"/>
              </p:ext>
            </p:extLst>
          </p:nvPr>
        </p:nvGraphicFramePr>
        <p:xfrm>
          <a:off x="723900" y="1487380"/>
          <a:ext cx="5135479" cy="24698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2584784"/>
                <a:gridCol w="2550695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Customer ID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Department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ABQ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LKZ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WMJ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YIU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873480" y="886795"/>
            <a:ext cx="269016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As of June 30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8115405" y="886795"/>
            <a:ext cx="230383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As of July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3638206" y="184947"/>
            <a:ext cx="520847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Look-up Tables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090715"/>
              </p:ext>
            </p:extLst>
          </p:nvPr>
        </p:nvGraphicFramePr>
        <p:xfrm>
          <a:off x="6699583" y="1487380"/>
          <a:ext cx="5135479" cy="24698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2584784"/>
                <a:gridCol w="2550695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Customer ID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Department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ABQ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LKZ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WMJ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YIU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53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979906"/>
              </p:ext>
            </p:extLst>
          </p:nvPr>
        </p:nvGraphicFramePr>
        <p:xfrm>
          <a:off x="723900" y="1487380"/>
          <a:ext cx="5135479" cy="24698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2584784"/>
                <a:gridCol w="2550695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Customer ID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Department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ABQ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LKZ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WMJ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YIU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1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873480" y="886795"/>
            <a:ext cx="269016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As of June 30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8115405" y="886795"/>
            <a:ext cx="230383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As of July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26172"/>
              </p:ext>
            </p:extLst>
          </p:nvPr>
        </p:nvGraphicFramePr>
        <p:xfrm>
          <a:off x="6699583" y="1487380"/>
          <a:ext cx="5135479" cy="24698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2584784"/>
                <a:gridCol w="2550695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Customer ID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Department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ABQ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LKZ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WMJ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YIU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u="none" strike="noStrike" kern="1200" dirty="0" smtClean="0">
                          <a:effectLst/>
                        </a:rPr>
                        <a:t>2</a:t>
                      </a:r>
                      <a:endParaRPr lang="en-US" sz="32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3638206" y="184947"/>
            <a:ext cx="520847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Look-up Tables</a:t>
            </a:r>
          </a:p>
        </p:txBody>
      </p:sp>
    </p:spTree>
    <p:extLst>
      <p:ext uri="{BB962C8B-B14F-4D97-AF65-F5344CB8AC3E}">
        <p14:creationId xmlns:p14="http://schemas.microsoft.com/office/powerpoint/2010/main" val="327839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2096570" y="1902341"/>
            <a:ext cx="738913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Transactions with Department Assigned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90208"/>
              </p:ext>
            </p:extLst>
          </p:nvPr>
        </p:nvGraphicFramePr>
        <p:xfrm>
          <a:off x="723900" y="2449916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23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929860"/>
              </p:ext>
            </p:extLst>
          </p:nvPr>
        </p:nvGraphicFramePr>
        <p:xfrm>
          <a:off x="723900" y="2437872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2124238" y="231554"/>
            <a:ext cx="733380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Remove Department from Transactions</a:t>
            </a:r>
          </a:p>
        </p:txBody>
      </p:sp>
    </p:spTree>
    <p:extLst>
      <p:ext uri="{BB962C8B-B14F-4D97-AF65-F5344CB8AC3E}">
        <p14:creationId xmlns:p14="http://schemas.microsoft.com/office/powerpoint/2010/main" val="23025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929860"/>
              </p:ext>
            </p:extLst>
          </p:nvPr>
        </p:nvGraphicFramePr>
        <p:xfrm>
          <a:off x="723900" y="2437872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97203"/>
              </p:ext>
            </p:extLst>
          </p:nvPr>
        </p:nvGraphicFramePr>
        <p:xfrm>
          <a:off x="723899" y="767086"/>
          <a:ext cx="2889986" cy="14030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444993"/>
                <a:gridCol w="1444993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3900228" y="231554"/>
            <a:ext cx="378180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Lookup</a:t>
            </a: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1242451" y="231555"/>
            <a:ext cx="164179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June 30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8335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61359"/>
              </p:ext>
            </p:extLst>
          </p:nvPr>
        </p:nvGraphicFramePr>
        <p:xfrm>
          <a:off x="723900" y="2437872"/>
          <a:ext cx="10134462" cy="224483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1407695" y="4184336"/>
            <a:ext cx="8831179" cy="185551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97203"/>
              </p:ext>
            </p:extLst>
          </p:nvPr>
        </p:nvGraphicFramePr>
        <p:xfrm>
          <a:off x="723899" y="767086"/>
          <a:ext cx="2889986" cy="14030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444993"/>
                <a:gridCol w="1444993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884254"/>
              </p:ext>
            </p:extLst>
          </p:nvPr>
        </p:nvGraphicFramePr>
        <p:xfrm>
          <a:off x="1678004" y="4918076"/>
          <a:ext cx="8226269" cy="869249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2662432" y="4184335"/>
            <a:ext cx="625741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Look-up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13" name="Text Box 54"/>
          <p:cNvSpPr txBox="1">
            <a:spLocks noChangeArrowheads="1"/>
          </p:cNvSpPr>
          <p:nvPr/>
        </p:nvSpPr>
        <p:spPr bwMode="auto">
          <a:xfrm>
            <a:off x="1242451" y="231555"/>
            <a:ext cx="164179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June 30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14" name="Text Box 54"/>
          <p:cNvSpPr txBox="1">
            <a:spLocks noChangeArrowheads="1"/>
          </p:cNvSpPr>
          <p:nvPr/>
        </p:nvSpPr>
        <p:spPr bwMode="auto">
          <a:xfrm>
            <a:off x="3900228" y="231554"/>
            <a:ext cx="378180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Lookup</a:t>
            </a:r>
          </a:p>
        </p:txBody>
      </p:sp>
    </p:spTree>
    <p:extLst>
      <p:ext uri="{BB962C8B-B14F-4D97-AF65-F5344CB8AC3E}">
        <p14:creationId xmlns:p14="http://schemas.microsoft.com/office/powerpoint/2010/main" val="7907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61359"/>
              </p:ext>
            </p:extLst>
          </p:nvPr>
        </p:nvGraphicFramePr>
        <p:xfrm>
          <a:off x="723900" y="2437872"/>
          <a:ext cx="10134462" cy="224483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1407695" y="4184336"/>
            <a:ext cx="8831179" cy="185551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97203"/>
              </p:ext>
            </p:extLst>
          </p:nvPr>
        </p:nvGraphicFramePr>
        <p:xfrm>
          <a:off x="723899" y="767086"/>
          <a:ext cx="2889986" cy="14030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444993"/>
                <a:gridCol w="1444993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242451" y="231555"/>
            <a:ext cx="164179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June 30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97246"/>
              </p:ext>
            </p:extLst>
          </p:nvPr>
        </p:nvGraphicFramePr>
        <p:xfrm>
          <a:off x="1678004" y="4918076"/>
          <a:ext cx="8226269" cy="869249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2662432" y="4184335"/>
            <a:ext cx="625741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Look-up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1242451" y="1239253"/>
            <a:ext cx="1641796" cy="16362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995863" y="1179095"/>
            <a:ext cx="2213811" cy="4211052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 Box 54"/>
          <p:cNvSpPr txBox="1">
            <a:spLocks noChangeArrowheads="1"/>
          </p:cNvSpPr>
          <p:nvPr/>
        </p:nvSpPr>
        <p:spPr bwMode="auto">
          <a:xfrm>
            <a:off x="3900228" y="231554"/>
            <a:ext cx="378180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Lookup</a:t>
            </a:r>
          </a:p>
        </p:txBody>
      </p:sp>
    </p:spTree>
    <p:extLst>
      <p:ext uri="{BB962C8B-B14F-4D97-AF65-F5344CB8AC3E}">
        <p14:creationId xmlns:p14="http://schemas.microsoft.com/office/powerpoint/2010/main" val="66271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65878"/>
              </p:ext>
            </p:extLst>
          </p:nvPr>
        </p:nvGraphicFramePr>
        <p:xfrm>
          <a:off x="723900" y="2437872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Returned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552299"/>
              </p:ext>
            </p:extLst>
          </p:nvPr>
        </p:nvGraphicFramePr>
        <p:xfrm>
          <a:off x="7968375" y="767086"/>
          <a:ext cx="2889986" cy="14030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444993"/>
                <a:gridCol w="1444993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8680090" y="231555"/>
            <a:ext cx="125547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July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3900228" y="231554"/>
            <a:ext cx="378180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Lookup</a:t>
            </a:r>
          </a:p>
        </p:txBody>
      </p:sp>
    </p:spTree>
    <p:extLst>
      <p:ext uri="{BB962C8B-B14F-4D97-AF65-F5344CB8AC3E}">
        <p14:creationId xmlns:p14="http://schemas.microsoft.com/office/powerpoint/2010/main" val="99102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23900" y="1487380"/>
          <a:ext cx="10134462" cy="224483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68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168853"/>
              </p:ext>
            </p:extLst>
          </p:nvPr>
        </p:nvGraphicFramePr>
        <p:xfrm>
          <a:off x="723900" y="2437872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Returned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1407695" y="4184335"/>
            <a:ext cx="8831179" cy="227662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552299"/>
              </p:ext>
            </p:extLst>
          </p:nvPr>
        </p:nvGraphicFramePr>
        <p:xfrm>
          <a:off x="7968375" y="767086"/>
          <a:ext cx="2889986" cy="14030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444993"/>
                <a:gridCol w="1444993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8680090" y="231555"/>
            <a:ext cx="125547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July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85597"/>
              </p:ext>
            </p:extLst>
          </p:nvPr>
        </p:nvGraphicFramePr>
        <p:xfrm>
          <a:off x="1678004" y="4918076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3702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2764222" y="4184335"/>
            <a:ext cx="60538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Recast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3900228" y="231554"/>
            <a:ext cx="378180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Lookup</a:t>
            </a:r>
          </a:p>
        </p:txBody>
      </p:sp>
    </p:spTree>
    <p:extLst>
      <p:ext uri="{BB962C8B-B14F-4D97-AF65-F5344CB8AC3E}">
        <p14:creationId xmlns:p14="http://schemas.microsoft.com/office/powerpoint/2010/main" val="165673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168853"/>
              </p:ext>
            </p:extLst>
          </p:nvPr>
        </p:nvGraphicFramePr>
        <p:xfrm>
          <a:off x="723900" y="2437872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Returned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New</a:t>
                      </a:r>
                      <a:r>
                        <a:rPr lang="en-US" sz="1800" u="none" strike="noStrike" kern="1200" baseline="0" dirty="0" smtClean="0">
                          <a:effectLst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1407695" y="4184335"/>
            <a:ext cx="8831179" cy="227662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552299"/>
              </p:ext>
            </p:extLst>
          </p:nvPr>
        </p:nvGraphicFramePr>
        <p:xfrm>
          <a:off x="7968375" y="767086"/>
          <a:ext cx="2889986" cy="140302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444993"/>
                <a:gridCol w="1444993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8680090" y="231555"/>
            <a:ext cx="125547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July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35046"/>
              </p:ext>
            </p:extLst>
          </p:nvPr>
        </p:nvGraphicFramePr>
        <p:xfrm>
          <a:off x="1678004" y="4918076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3702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2764222" y="4184335"/>
            <a:ext cx="60538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Recast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3900228" y="231554"/>
            <a:ext cx="378180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Lookup</a:t>
            </a:r>
          </a:p>
        </p:txBody>
      </p:sp>
    </p:spTree>
    <p:extLst>
      <p:ext uri="{BB962C8B-B14F-4D97-AF65-F5344CB8AC3E}">
        <p14:creationId xmlns:p14="http://schemas.microsoft.com/office/powerpoint/2010/main" val="136519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9632"/>
              </p:ext>
            </p:extLst>
          </p:nvPr>
        </p:nvGraphicFramePr>
        <p:xfrm>
          <a:off x="1678004" y="4744199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1,778.30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389582"/>
              </p:ext>
            </p:extLst>
          </p:nvPr>
        </p:nvGraphicFramePr>
        <p:xfrm>
          <a:off x="1678004" y="1669545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3702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66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23900" y="1487380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4533831" y="951849"/>
            <a:ext cx="251459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Transactions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88861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23900" y="1487380"/>
          <a:ext cx="10134462" cy="4773509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2558234" y="951849"/>
            <a:ext cx="646580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Switch View Department Subtotals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87013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84682"/>
              </p:ext>
            </p:extLst>
          </p:nvPr>
        </p:nvGraphicFramePr>
        <p:xfrm>
          <a:off x="1678004" y="1748331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2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2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2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2797884" y="951849"/>
            <a:ext cx="598651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Switch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84210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23900" y="1487380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4533831" y="951849"/>
            <a:ext cx="251459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Transactions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8864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50440"/>
              </p:ext>
            </p:extLst>
          </p:nvPr>
        </p:nvGraphicFramePr>
        <p:xfrm>
          <a:off x="723900" y="1487380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3344629" y="951849"/>
            <a:ext cx="489300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Recast View Transactions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4991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742625"/>
              </p:ext>
            </p:extLst>
          </p:nvPr>
        </p:nvGraphicFramePr>
        <p:xfrm>
          <a:off x="723900" y="1487380"/>
          <a:ext cx="10134462" cy="4773509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749788"/>
                <a:gridCol w="1308100"/>
                <a:gridCol w="165100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2524573" y="951849"/>
            <a:ext cx="653313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Recast View Department Subtotals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66984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78302"/>
              </p:ext>
            </p:extLst>
          </p:nvPr>
        </p:nvGraphicFramePr>
        <p:xfrm>
          <a:off x="1678004" y="1669545"/>
          <a:ext cx="8226269" cy="130225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643923"/>
                <a:gridCol w="4022952"/>
                <a:gridCol w="255939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Date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effectLst/>
                        </a:rPr>
                        <a:t>Department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>
                          <a:effectLst/>
                        </a:rPr>
                        <a:t>Amount</a:t>
                      </a:r>
                      <a:endParaRPr lang="en-US" sz="2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2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2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1,778.30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3702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2,320.18</a:t>
                      </a:r>
                    </a:p>
                  </a:txBody>
                  <a:tcPr marL="6281" marR="6281" marT="6284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2764222" y="935804"/>
            <a:ext cx="60538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Recast View Department Report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4970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theme/theme1.xml><?xml version="1.0" encoding="utf-8"?>
<a:theme xmlns:a="http://schemas.openxmlformats.org/drawingml/2006/main" name="10 September 2009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0 September 2009">
      <a:majorFont>
        <a:latin typeface="HelvNeue Light for IBM"/>
        <a:ea typeface=""/>
        <a:cs typeface=""/>
      </a:majorFont>
      <a:minorFont>
        <a:latin typeface="HelvNeue Light for IB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rgbClr val="191919"/>
            </a:solidFill>
            <a:effectLst/>
            <a:latin typeface="HelvNeue Light for IBM" pitchFamily="34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0 September 2009 1">
        <a:dk1>
          <a:srgbClr val="6D6E70"/>
        </a:dk1>
        <a:lt1>
          <a:srgbClr val="FFFFFF"/>
        </a:lt1>
        <a:dk2>
          <a:srgbClr val="191919"/>
        </a:dk2>
        <a:lt2>
          <a:srgbClr val="B2B2B2"/>
        </a:lt2>
        <a:accent1>
          <a:srgbClr val="00B0DA"/>
        </a:accent1>
        <a:accent2>
          <a:srgbClr val="00B0DA"/>
        </a:accent2>
        <a:accent3>
          <a:srgbClr val="FFFFFF"/>
        </a:accent3>
        <a:accent4>
          <a:srgbClr val="5C5D5F"/>
        </a:accent4>
        <a:accent5>
          <a:srgbClr val="AAD4EA"/>
        </a:accent5>
        <a:accent6>
          <a:srgbClr val="009FC5"/>
        </a:accent6>
        <a:hlink>
          <a:srgbClr val="00B0DA"/>
        </a:hlink>
        <a:folHlink>
          <a:srgbClr val="AB1A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28515</TotalTime>
  <Words>1777</Words>
  <Application>Microsoft Macintosh PowerPoint</Application>
  <PresentationFormat>Widescreen</PresentationFormat>
  <Paragraphs>1123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HelveticaNeueLT Std Lt Ext</vt:lpstr>
      <vt:lpstr>HelvNeue Light for IBM</vt:lpstr>
      <vt:lpstr>LubalinGraItcTEE</vt:lpstr>
      <vt:lpstr>MS PGothic</vt:lpstr>
      <vt:lpstr>Wingdings</vt:lpstr>
      <vt:lpstr>ヒラギノ角ゴ Pro W3</vt:lpstr>
      <vt:lpstr>10 September 2009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IBM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Presentations: Smart Planet Template</dc:title>
  <dc:creator>krisbiron</dc:creator>
  <cp:lastModifiedBy>Kip Twitchell</cp:lastModifiedBy>
  <cp:revision>698</cp:revision>
  <dcterms:created xsi:type="dcterms:W3CDTF">2014-12-08T21:55:31Z</dcterms:created>
  <dcterms:modified xsi:type="dcterms:W3CDTF">2017-06-28T00:59:46Z</dcterms:modified>
</cp:coreProperties>
</file>