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6"/>
  </p:notesMasterIdLst>
  <p:handoutMasterIdLst>
    <p:handoutMasterId r:id="rId7"/>
  </p:handoutMasterIdLst>
  <p:sldIdLst>
    <p:sldId id="256" r:id="rId2"/>
    <p:sldId id="279" r:id="rId3"/>
    <p:sldId id="280" r:id="rId4"/>
    <p:sldId id="281" r:id="rId5"/>
  </p:sldIdLst>
  <p:sldSz cx="12192000" cy="6858000"/>
  <p:notesSz cx="6858000" cy="9144000"/>
  <p:defaultTextStyle>
    <a:defPPr>
      <a:defRPr lang="en-US"/>
    </a:defPPr>
    <a:lvl1pPr algn="l" rtl="0" fontAlgn="base">
      <a:lnSpc>
        <a:spcPct val="90000"/>
      </a:lnSpc>
      <a:spcBef>
        <a:spcPct val="0"/>
      </a:spcBef>
      <a:spcAft>
        <a:spcPct val="0"/>
      </a:spcAft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0"/>
      </a:spcBef>
      <a:spcAft>
        <a:spcPct val="0"/>
      </a:spcAft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0"/>
      </a:spcBef>
      <a:spcAft>
        <a:spcPct val="0"/>
      </a:spcAft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0"/>
      </a:spcBef>
      <a:spcAft>
        <a:spcPct val="0"/>
      </a:spcAft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0"/>
      </a:spcBef>
      <a:spcAft>
        <a:spcPct val="0"/>
      </a:spcAft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2" userDrawn="1">
          <p15:clr>
            <a:srgbClr val="A4A3A4"/>
          </p15:clr>
        </p15:guide>
        <p15:guide id="2" pos="1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496D"/>
    <a:srgbClr val="996600"/>
    <a:srgbClr val="008000"/>
    <a:srgbClr val="FFFFFF"/>
    <a:srgbClr val="8192FB"/>
    <a:srgbClr val="FFFF99"/>
    <a:srgbClr val="006600"/>
    <a:srgbClr val="FFE285"/>
    <a:srgbClr val="C9D0FD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73" autoAdjust="0"/>
    <p:restoredTop sz="94484" autoAdjust="0"/>
  </p:normalViewPr>
  <p:slideViewPr>
    <p:cSldViewPr snapToGrid="0">
      <p:cViewPr varScale="1">
        <p:scale>
          <a:sx n="99" d="100"/>
          <a:sy n="99" d="100"/>
        </p:scale>
        <p:origin x="736" y="176"/>
      </p:cViewPr>
      <p:guideLst>
        <p:guide orient="horz" pos="1992"/>
        <p:guide pos="1536"/>
      </p:guideLst>
    </p:cSldViewPr>
  </p:slideViewPr>
  <p:outlineViewPr>
    <p:cViewPr>
      <p:scale>
        <a:sx n="33" d="100"/>
        <a:sy n="33" d="100"/>
      </p:scale>
      <p:origin x="0" y="6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099E1-2F6C-1143-9DF8-8ECBCD01D041}" type="datetimeFigureOut">
              <a:rPr lang="en-US" smtClean="0">
                <a:latin typeface="Arial" panose="020B0604020202020204" pitchFamily="34" charset="0"/>
              </a:rPr>
              <a:pPr/>
              <a:t>6/27/17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54D96-FAC3-2D49-827B-F309FAD9DE71}" type="slidenum">
              <a:rPr lang="en-US" smtClean="0">
                <a:latin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2198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5C4898A-41A8-49D6-8E48-9D853EBFDD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637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832" y="197858"/>
            <a:ext cx="11582400" cy="387798"/>
          </a:xfrm>
        </p:spPr>
        <p:txBody>
          <a:bodyPr anchor="b"/>
          <a:lstStyle>
            <a:lvl1pPr>
              <a:defRPr>
                <a:latin typeface="LubalinGraItcTEE" pitchFamily="2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1" y="1102006"/>
            <a:ext cx="11273367" cy="365601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itchFamily="34" charset="0"/>
              </a:defRPr>
            </a:lvl1pPr>
            <a:lvl2pPr>
              <a:defRPr>
                <a:latin typeface="Arial" panose="020B0604020202020204" pitchFamily="34" charset="0"/>
                <a:cs typeface="Arial" pitchFamily="34" charset="0"/>
              </a:defRPr>
            </a:lvl2pPr>
            <a:lvl3pPr>
              <a:defRPr>
                <a:latin typeface="Arial" panose="020B0604020202020204" pitchFamily="34" charset="0"/>
                <a:cs typeface="Arial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38151" y="6637169"/>
            <a:ext cx="2832100" cy="228600"/>
          </a:xfrm>
        </p:spPr>
        <p:txBody>
          <a:bodyPr anchor="ctr"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E98947E1-6E9C-4553-A175-053CB8F722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6"/>
          <p:cNvSpPr>
            <a:spLocks noChangeArrowheads="1"/>
          </p:cNvSpPr>
          <p:nvPr userDrawn="1"/>
        </p:nvSpPr>
        <p:spPr bwMode="black">
          <a:xfrm>
            <a:off x="10542583" y="6660080"/>
            <a:ext cx="13716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lnSpc>
                <a:spcPct val="90000"/>
              </a:lnSpc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00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© 2015 IBM Corporation</a:t>
            </a:r>
            <a:endParaRPr lang="en-US" altLang="en-US" sz="1800" dirty="0" smtClean="0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8151" y="1827213"/>
            <a:ext cx="5535083" cy="3656012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6434" y="1827213"/>
            <a:ext cx="5535084" cy="3656012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243B09B9-FE11-485D-B193-4DE649C9C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8779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DA39A948-DEA7-4EFA-9130-61B45069BC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6826F9A1-9B46-4608-B497-7E101192DD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1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8151" y="1102005"/>
            <a:ext cx="11273367" cy="365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endParaRPr lang="en-US" dirty="0" smtClean="0"/>
          </a:p>
          <a:p>
            <a:pPr lvl="4"/>
            <a:endParaRPr lang="en-US" dirty="0" smtClean="0"/>
          </a:p>
        </p:txBody>
      </p:sp>
      <p:sp>
        <p:nvSpPr>
          <p:cNvPr id="6759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38151" y="292101"/>
            <a:ext cx="11582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7636" name="Rectangle 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1" y="6524625"/>
            <a:ext cx="2832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90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2EDDE8C-FCD3-47EF-B8D4-5308179AEE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8" r:id="rId2"/>
    <p:sldLayoutId id="2147483669" r:id="rId3"/>
    <p:sldLayoutId id="2147483671" r:id="rId4"/>
    <p:sldLayoutId id="214748367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LubalinGraItcTEE" pitchFamily="2" charset="0"/>
          <a:ea typeface="+mj-ea"/>
          <a:cs typeface="Arial" pitchFamily="34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9pPr>
    </p:titleStyle>
    <p:bodyStyle>
      <a:lvl1pPr marL="173038" indent="-173038" algn="l" rtl="0" fontAlgn="base">
        <a:spcBef>
          <a:spcPct val="50000"/>
        </a:spcBef>
        <a:spcAft>
          <a:spcPct val="0"/>
        </a:spcAft>
        <a:buClr>
          <a:srgbClr val="6D6E70"/>
        </a:buClr>
        <a:buSzPct val="90000"/>
        <a:buFont typeface="Wingdings" pitchFamily="2" charset="2"/>
        <a:buChar char="§"/>
        <a:defRPr sz="1600">
          <a:solidFill>
            <a:srgbClr val="6D6E70"/>
          </a:solidFill>
          <a:latin typeface="HelveticaNeueLT Std Lt Ext" panose="020B0503020202020204" pitchFamily="34" charset="0"/>
          <a:ea typeface="+mn-ea"/>
          <a:cs typeface="Arial" pitchFamily="34" charset="0"/>
        </a:defRPr>
      </a:lvl1pPr>
      <a:lvl2pPr marL="509588" indent="-163513" algn="l" rtl="0" fontAlgn="base">
        <a:spcBef>
          <a:spcPct val="0"/>
        </a:spcBef>
        <a:spcAft>
          <a:spcPct val="0"/>
        </a:spcAft>
        <a:buClr>
          <a:srgbClr val="6D6E70"/>
        </a:buClr>
        <a:buSzPct val="90000"/>
        <a:buFont typeface="Arial" charset="0"/>
        <a:buChar char="–"/>
        <a:defRPr sz="1600">
          <a:solidFill>
            <a:srgbClr val="6D6E70"/>
          </a:solidFill>
          <a:latin typeface="HelveticaNeueLT Std Lt Ext" panose="020B0503020202020204" pitchFamily="34" charset="0"/>
          <a:cs typeface="Arial" pitchFamily="34" charset="0"/>
        </a:defRPr>
      </a:lvl2pPr>
      <a:lvl3pPr marL="855663" indent="-173038" algn="l" rtl="0" fontAlgn="base">
        <a:spcBef>
          <a:spcPct val="0"/>
        </a:spcBef>
        <a:spcAft>
          <a:spcPct val="0"/>
        </a:spcAft>
        <a:buClr>
          <a:srgbClr val="6D6E70"/>
        </a:buClr>
        <a:buSzPct val="90000"/>
        <a:buFont typeface="Wingdings" pitchFamily="2" charset="2"/>
        <a:buChar char="§"/>
        <a:defRPr sz="1600">
          <a:solidFill>
            <a:srgbClr val="6D6E70"/>
          </a:solidFill>
          <a:latin typeface="HelveticaNeueLT Std Lt Ext" panose="020B0503020202020204" pitchFamily="34" charset="0"/>
          <a:cs typeface="Arial" pitchFamily="34" charset="0"/>
        </a:defRPr>
      </a:lvl3pPr>
      <a:lvl4pPr marL="1203325" indent="-173038" algn="l" rtl="0" fontAlgn="base">
        <a:spcBef>
          <a:spcPct val="20000"/>
        </a:spcBef>
        <a:spcAft>
          <a:spcPct val="0"/>
        </a:spcAft>
        <a:buClr>
          <a:schemeClr val="bg1"/>
        </a:buClr>
        <a:defRPr sz="1600">
          <a:solidFill>
            <a:schemeClr val="bg1"/>
          </a:solidFill>
          <a:latin typeface="HelveticaNeueLT Std Lt Ext" panose="020B0503020202020204" pitchFamily="34" charset="0"/>
        </a:defRPr>
      </a:lvl4pPr>
      <a:lvl5pPr marL="15398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HelveticaNeueLT Std Lt Ext" panose="020B0503020202020204" pitchFamily="34" charset="0"/>
        </a:defRPr>
      </a:lvl5pPr>
      <a:lvl6pPr marL="19970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Arial" charset="0"/>
        </a:defRPr>
      </a:lvl6pPr>
      <a:lvl7pPr marL="24542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Arial" charset="0"/>
        </a:defRPr>
      </a:lvl7pPr>
      <a:lvl8pPr marL="29114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Arial" charset="0"/>
        </a:defRPr>
      </a:lvl8pPr>
      <a:lvl9pPr marL="33686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6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11668" y="1732286"/>
          <a:ext cx="8226269" cy="1302253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643923"/>
                <a:gridCol w="4022952"/>
                <a:gridCol w="255939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Date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Department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>
                          <a:effectLst/>
                        </a:rPr>
                        <a:t>Amount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1,778.30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2,320.18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2831548" y="935804"/>
            <a:ext cx="5986511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Switch View Department Report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678004" y="4509002"/>
          <a:ext cx="8226269" cy="1302253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643923"/>
                <a:gridCol w="4022952"/>
                <a:gridCol w="255939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Date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Department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>
                          <a:effectLst/>
                        </a:rPr>
                        <a:t>Amount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28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1,778.30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  <a:tr h="37026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2,320.18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6" name="Text Box 54"/>
          <p:cNvSpPr txBox="1">
            <a:spLocks noChangeArrowheads="1"/>
          </p:cNvSpPr>
          <p:nvPr/>
        </p:nvSpPr>
        <p:spPr bwMode="auto">
          <a:xfrm>
            <a:off x="2764222" y="3775261"/>
            <a:ext cx="605383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Recast View Department Report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09078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990799"/>
              </p:ext>
            </p:extLst>
          </p:nvPr>
        </p:nvGraphicFramePr>
        <p:xfrm>
          <a:off x="1711668" y="1070543"/>
          <a:ext cx="8192604" cy="5215098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729364"/>
                <a:gridCol w="962526"/>
                <a:gridCol w="3910263"/>
                <a:gridCol w="1590451"/>
              </a:tblGrid>
              <a:tr h="0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Period-to-date Sales by Department for Selected Customers</a:t>
                      </a:r>
                      <a:endParaRPr lang="en-US" sz="24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effectLst/>
                        </a:rPr>
                        <a:t>Department</a:t>
                      </a:r>
                      <a:endParaRPr lang="en-US" sz="24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Date</a:t>
                      </a:r>
                      <a:endParaRPr lang="en-US" sz="24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>
                          <a:effectLst/>
                        </a:rPr>
                        <a:t>Amount</a:t>
                      </a:r>
                      <a:endParaRPr lang="en-US" sz="24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Sales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1,778.30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Period-to-date Sales</a:t>
                      </a:r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1,778.30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Re-</a:t>
                      </a:r>
                      <a:r>
                        <a:rPr lang="en-US" sz="2400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orged</a:t>
                      </a:r>
                      <a:r>
                        <a:rPr lang="en-US" sz="240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Customers</a:t>
                      </a:r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(1,778.30)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Sales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Period-to-date Sales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Sales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Period-to-date Sales</a:t>
                      </a:r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Re-</a:t>
                      </a:r>
                      <a:r>
                        <a:rPr lang="en-US" sz="2400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orged</a:t>
                      </a:r>
                      <a:r>
                        <a:rPr lang="en-US" sz="240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Customers</a:t>
                      </a:r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1,778.30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Sales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2,320.18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Period-to-date Sales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4,098.48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3204537" y="274061"/>
            <a:ext cx="524053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err="1" smtClean="0">
                <a:ea typeface="ヒラギノ角ゴ Pro W3"/>
                <a:cs typeface="ヒラギノ角ゴ Pro W3"/>
              </a:rPr>
              <a:t>Reclass</a:t>
            </a: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 Department Report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78465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24418"/>
              </p:ext>
            </p:extLst>
          </p:nvPr>
        </p:nvGraphicFramePr>
        <p:xfrm>
          <a:off x="171619" y="1214916"/>
          <a:ext cx="8192604" cy="5215098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729364"/>
                <a:gridCol w="962526"/>
                <a:gridCol w="3910263"/>
                <a:gridCol w="1590451"/>
              </a:tblGrid>
              <a:tr h="0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Period-to-date Sales by Department for Selected Customers</a:t>
                      </a:r>
                      <a:endParaRPr lang="en-US" sz="24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effectLst/>
                        </a:rPr>
                        <a:t>Department</a:t>
                      </a:r>
                      <a:endParaRPr lang="en-US" sz="24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Date</a:t>
                      </a:r>
                      <a:endParaRPr lang="en-US" sz="24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>
                          <a:effectLst/>
                        </a:rPr>
                        <a:t>Amount</a:t>
                      </a:r>
                      <a:endParaRPr lang="en-US" sz="24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Sales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1,778.30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Period-to-date Sales</a:t>
                      </a:r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1,778.30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Re-</a:t>
                      </a:r>
                      <a:r>
                        <a:rPr lang="en-US" sz="2400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orged</a:t>
                      </a:r>
                      <a:r>
                        <a:rPr lang="en-US" sz="240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Customers</a:t>
                      </a:r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(1,778.30)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Sales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Period-to-date Sales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Sales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Period-to-date Sales</a:t>
                      </a:r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Re-</a:t>
                      </a:r>
                      <a:r>
                        <a:rPr lang="en-US" sz="2400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orged</a:t>
                      </a:r>
                      <a:r>
                        <a:rPr lang="en-US" sz="240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Customers</a:t>
                      </a:r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1,778.30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Sales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2,320.18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Period-to-date Sales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4,098.48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102404"/>
              </p:ext>
            </p:extLst>
          </p:nvPr>
        </p:nvGraphicFramePr>
        <p:xfrm>
          <a:off x="8638672" y="2259094"/>
          <a:ext cx="3332600" cy="1119373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022806"/>
                <a:gridCol w="1040296"/>
                <a:gridCol w="1269498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 smtClean="0">
                          <a:effectLst/>
                        </a:rPr>
                        <a:t>Date</a:t>
                      </a:r>
                      <a:endParaRPr lang="en-US" sz="24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 smtClean="0">
                          <a:effectLst/>
                        </a:rPr>
                        <a:t>Dpt.</a:t>
                      </a:r>
                      <a:endParaRPr lang="en-US" sz="24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>
                          <a:effectLst/>
                        </a:rPr>
                        <a:t>Amount</a:t>
                      </a:r>
                      <a:endParaRPr lang="en-US" sz="24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1,778.30</a:t>
                      </a:r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</a:t>
                      </a:r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2,320.18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6" name="Text Box 54"/>
          <p:cNvSpPr txBox="1">
            <a:spLocks noChangeArrowheads="1"/>
          </p:cNvSpPr>
          <p:nvPr/>
        </p:nvSpPr>
        <p:spPr bwMode="auto">
          <a:xfrm>
            <a:off x="9117901" y="1462612"/>
            <a:ext cx="238937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Switch View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sp>
        <p:nvSpPr>
          <p:cNvPr id="8" name="Text Box 54"/>
          <p:cNvSpPr txBox="1">
            <a:spLocks noChangeArrowheads="1"/>
          </p:cNvSpPr>
          <p:nvPr/>
        </p:nvSpPr>
        <p:spPr bwMode="auto">
          <a:xfrm>
            <a:off x="1640434" y="370315"/>
            <a:ext cx="524053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err="1" smtClean="0">
                <a:ea typeface="ヒラギノ角ゴ Pro W3"/>
                <a:cs typeface="ヒラギノ角ゴ Pro W3"/>
              </a:rPr>
              <a:t>Reclass</a:t>
            </a: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 Department Report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887602"/>
              </p:ext>
            </p:extLst>
          </p:nvPr>
        </p:nvGraphicFramePr>
        <p:xfrm>
          <a:off x="8646693" y="4769685"/>
          <a:ext cx="3332600" cy="1119373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022806"/>
                <a:gridCol w="1040296"/>
                <a:gridCol w="1269498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 smtClean="0">
                          <a:effectLst/>
                        </a:rPr>
                        <a:t>Date</a:t>
                      </a:r>
                      <a:endParaRPr lang="en-US" sz="24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 smtClean="0">
                          <a:effectLst/>
                        </a:rPr>
                        <a:t>Dpt.</a:t>
                      </a:r>
                      <a:endParaRPr lang="en-US" sz="24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>
                          <a:effectLst/>
                        </a:rPr>
                        <a:t>Amount</a:t>
                      </a:r>
                      <a:endParaRPr lang="en-US" sz="24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1,778.30</a:t>
                      </a:r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</a:t>
                      </a:r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2,320.18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10" name="Text Box 54"/>
          <p:cNvSpPr txBox="1">
            <a:spLocks noChangeArrowheads="1"/>
          </p:cNvSpPr>
          <p:nvPr/>
        </p:nvSpPr>
        <p:spPr bwMode="auto">
          <a:xfrm>
            <a:off x="9092261" y="3973203"/>
            <a:ext cx="2456699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Recast View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43194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24418"/>
              </p:ext>
            </p:extLst>
          </p:nvPr>
        </p:nvGraphicFramePr>
        <p:xfrm>
          <a:off x="171619" y="1214916"/>
          <a:ext cx="8192604" cy="5215098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729364"/>
                <a:gridCol w="962526"/>
                <a:gridCol w="3910263"/>
                <a:gridCol w="1590451"/>
              </a:tblGrid>
              <a:tr h="0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Period-to-date Sales by Department for Selected Customers</a:t>
                      </a:r>
                      <a:endParaRPr lang="en-US" sz="24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effectLst/>
                        </a:rPr>
                        <a:t>Department</a:t>
                      </a:r>
                      <a:endParaRPr lang="en-US" sz="24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Date</a:t>
                      </a:r>
                      <a:endParaRPr lang="en-US" sz="24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>
                          <a:effectLst/>
                        </a:rPr>
                        <a:t>Amount</a:t>
                      </a:r>
                      <a:endParaRPr lang="en-US" sz="24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Sales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1,778.30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Period-to-date Sales</a:t>
                      </a:r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1,778.30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Re-</a:t>
                      </a:r>
                      <a:r>
                        <a:rPr lang="en-US" sz="2400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orged</a:t>
                      </a:r>
                      <a:r>
                        <a:rPr lang="en-US" sz="240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Customers</a:t>
                      </a:r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(1,778.30)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Sales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Period-to-date Sales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Sales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Period-to-date Sales</a:t>
                      </a:r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Re-</a:t>
                      </a:r>
                      <a:r>
                        <a:rPr lang="en-US" sz="2400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orged</a:t>
                      </a:r>
                      <a:r>
                        <a:rPr lang="en-US" sz="240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Customers</a:t>
                      </a:r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1,778.30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Sales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2,320.18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Period-to-date Sales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4,098.48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102404"/>
              </p:ext>
            </p:extLst>
          </p:nvPr>
        </p:nvGraphicFramePr>
        <p:xfrm>
          <a:off x="8638672" y="2259094"/>
          <a:ext cx="3332600" cy="1119373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022806"/>
                <a:gridCol w="1040296"/>
                <a:gridCol w="1269498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 smtClean="0">
                          <a:effectLst/>
                        </a:rPr>
                        <a:t>Date</a:t>
                      </a:r>
                      <a:endParaRPr lang="en-US" sz="24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 smtClean="0">
                          <a:effectLst/>
                        </a:rPr>
                        <a:t>Dpt.</a:t>
                      </a:r>
                      <a:endParaRPr lang="en-US" sz="24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>
                          <a:effectLst/>
                        </a:rPr>
                        <a:t>Amount</a:t>
                      </a:r>
                      <a:endParaRPr lang="en-US" sz="24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1,778.30</a:t>
                      </a:r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</a:t>
                      </a:r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2,320.18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6" name="Text Box 54"/>
          <p:cNvSpPr txBox="1">
            <a:spLocks noChangeArrowheads="1"/>
          </p:cNvSpPr>
          <p:nvPr/>
        </p:nvSpPr>
        <p:spPr bwMode="auto">
          <a:xfrm>
            <a:off x="10083197" y="1462612"/>
            <a:ext cx="458779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sp>
        <p:nvSpPr>
          <p:cNvPr id="8" name="Text Box 54"/>
          <p:cNvSpPr txBox="1">
            <a:spLocks noChangeArrowheads="1"/>
          </p:cNvSpPr>
          <p:nvPr/>
        </p:nvSpPr>
        <p:spPr bwMode="auto">
          <a:xfrm>
            <a:off x="4031313" y="370315"/>
            <a:ext cx="458779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A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887602"/>
              </p:ext>
            </p:extLst>
          </p:nvPr>
        </p:nvGraphicFramePr>
        <p:xfrm>
          <a:off x="8646693" y="4769685"/>
          <a:ext cx="3332600" cy="1119373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022806"/>
                <a:gridCol w="1040296"/>
                <a:gridCol w="1269498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 smtClean="0">
                          <a:effectLst/>
                        </a:rPr>
                        <a:t>Date</a:t>
                      </a:r>
                      <a:endParaRPr lang="en-US" sz="24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 smtClean="0">
                          <a:effectLst/>
                        </a:rPr>
                        <a:t>Dpt.</a:t>
                      </a:r>
                      <a:endParaRPr lang="en-US" sz="24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>
                          <a:effectLst/>
                        </a:rPr>
                        <a:t>Amount</a:t>
                      </a:r>
                      <a:endParaRPr lang="en-US" sz="24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1,778.30</a:t>
                      </a:r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</a:t>
                      </a:r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2,320.18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10" name="Text Box 54"/>
          <p:cNvSpPr txBox="1">
            <a:spLocks noChangeArrowheads="1"/>
          </p:cNvSpPr>
          <p:nvPr/>
        </p:nvSpPr>
        <p:spPr bwMode="auto">
          <a:xfrm>
            <a:off x="10080000" y="3973203"/>
            <a:ext cx="481221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C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59646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theme/theme1.xml><?xml version="1.0" encoding="utf-8"?>
<a:theme xmlns:a="http://schemas.openxmlformats.org/drawingml/2006/main" name="10 September 2009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10 September 2009">
      <a:majorFont>
        <a:latin typeface="HelvNeue Light for IBM"/>
        <a:ea typeface=""/>
        <a:cs typeface=""/>
      </a:majorFont>
      <a:minorFont>
        <a:latin typeface="HelvNeue Light for IB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rgbClr val="191919"/>
            </a:solidFill>
            <a:effectLst/>
            <a:latin typeface="HelvNeue Light for IBM" pitchFamily="34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10 September 2009 1">
        <a:dk1>
          <a:srgbClr val="6D6E70"/>
        </a:dk1>
        <a:lt1>
          <a:srgbClr val="FFFFFF"/>
        </a:lt1>
        <a:dk2>
          <a:srgbClr val="191919"/>
        </a:dk2>
        <a:lt2>
          <a:srgbClr val="B2B2B2"/>
        </a:lt2>
        <a:accent1>
          <a:srgbClr val="00B0DA"/>
        </a:accent1>
        <a:accent2>
          <a:srgbClr val="00B0DA"/>
        </a:accent2>
        <a:accent3>
          <a:srgbClr val="FFFFFF"/>
        </a:accent3>
        <a:accent4>
          <a:srgbClr val="5C5D5F"/>
        </a:accent4>
        <a:accent5>
          <a:srgbClr val="AAD4EA"/>
        </a:accent5>
        <a:accent6>
          <a:srgbClr val="009FC5"/>
        </a:accent6>
        <a:hlink>
          <a:srgbClr val="00B0DA"/>
        </a:hlink>
        <a:folHlink>
          <a:srgbClr val="AB1A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27615</TotalTime>
  <Words>211</Words>
  <Application>Microsoft Macintosh PowerPoint</Application>
  <PresentationFormat>Widescreen</PresentationFormat>
  <Paragraphs>153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HelveticaNeueLT Std Lt Ext</vt:lpstr>
      <vt:lpstr>HelvNeue Light for IBM</vt:lpstr>
      <vt:lpstr>LubalinGraItcTEE</vt:lpstr>
      <vt:lpstr>MS PGothic</vt:lpstr>
      <vt:lpstr>Wingdings</vt:lpstr>
      <vt:lpstr>ヒラギノ角ゴ Pro W3</vt:lpstr>
      <vt:lpstr>10 September 2009</vt:lpstr>
      <vt:lpstr>PowerPoint Presentation</vt:lpstr>
      <vt:lpstr>PowerPoint Presentation</vt:lpstr>
      <vt:lpstr>PowerPoint Presentation</vt:lpstr>
      <vt:lpstr>PowerPoint Presentation</vt:lpstr>
    </vt:vector>
  </TitlesOfParts>
  <Company>IBM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IBM Presentations: Smart Planet Template</dc:title>
  <dc:creator>krisbiron</dc:creator>
  <cp:lastModifiedBy>Kip Twitchell</cp:lastModifiedBy>
  <cp:revision>693</cp:revision>
  <dcterms:created xsi:type="dcterms:W3CDTF">2014-12-08T21:55:31Z</dcterms:created>
  <dcterms:modified xsi:type="dcterms:W3CDTF">2017-06-28T03:16:23Z</dcterms:modified>
</cp:coreProperties>
</file>